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B004C-8B67-4DBB-9DAF-DBD2E7B5946E}" v="638" dt="2024-01-09T17:48:28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9" d="100"/>
          <a:sy n="69" d="100"/>
        </p:scale>
        <p:origin x="21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que Labas" userId="b9c549c5-af5a-41ae-a376-74739bcbddad" providerId="ADAL" clId="{D4FB004C-8B67-4DBB-9DAF-DBD2E7B5946E}"/>
    <pc:docChg chg="undo redo custSel addSld delSld modSld sldOrd">
      <pc:chgData name="Dominique Labas" userId="b9c549c5-af5a-41ae-a376-74739bcbddad" providerId="ADAL" clId="{D4FB004C-8B67-4DBB-9DAF-DBD2E7B5946E}" dt="2024-01-09T17:48:28.910" v="5371" actId="207"/>
      <pc:docMkLst>
        <pc:docMk/>
      </pc:docMkLst>
      <pc:sldChg chg="addSp delSp modSp mod delDesignElem">
        <pc:chgData name="Dominique Labas" userId="b9c549c5-af5a-41ae-a376-74739bcbddad" providerId="ADAL" clId="{D4FB004C-8B67-4DBB-9DAF-DBD2E7B5946E}" dt="2024-01-09T17:29:53.238" v="4372"/>
        <pc:sldMkLst>
          <pc:docMk/>
          <pc:sldMk cId="1564543800" sldId="256"/>
        </pc:sldMkLst>
        <pc:spChg chg="mod">
          <ac:chgData name="Dominique Labas" userId="b9c549c5-af5a-41ae-a376-74739bcbddad" providerId="ADAL" clId="{D4FB004C-8B67-4DBB-9DAF-DBD2E7B5946E}" dt="2024-01-09T16:54:19.378" v="1951" actId="113"/>
          <ac:spMkLst>
            <pc:docMk/>
            <pc:sldMk cId="1564543800" sldId="256"/>
            <ac:spMk id="2" creationId="{A306C036-EDC1-D1E9-8508-DB37EA4D06FD}"/>
          </ac:spMkLst>
        </pc:spChg>
        <pc:spChg chg="mod">
          <ac:chgData name="Dominique Labas" userId="b9c549c5-af5a-41ae-a376-74739bcbddad" providerId="ADAL" clId="{D4FB004C-8B67-4DBB-9DAF-DBD2E7B5946E}" dt="2024-01-09T16:53:56.428" v="1940" actId="1076"/>
          <ac:spMkLst>
            <pc:docMk/>
            <pc:sldMk cId="1564543800" sldId="256"/>
            <ac:spMk id="3" creationId="{64F0C7AA-8C6C-96DB-4A8B-04484E5863E8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564543800" sldId="256"/>
            <ac:spMk id="1031" creationId="{7ADD6C35-4B10-4BFC-BAD6-56B49A790F4B}"/>
          </ac:spMkLst>
        </pc:s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564543800" sldId="256"/>
            <ac:grpSpMk id="1033" creationId="{32AFDD1C-2418-460A-B0D3-EEF55EC823F5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564543800" sldId="256"/>
            <ac:grpSpMk id="1039" creationId="{61D22245-3D67-419C-A6B5-DD0EB0D83990}"/>
          </ac:grpSpMkLst>
        </pc:grpChg>
        <pc:picChg chg="mod">
          <ac:chgData name="Dominique Labas" userId="b9c549c5-af5a-41ae-a376-74739bcbddad" providerId="ADAL" clId="{D4FB004C-8B67-4DBB-9DAF-DBD2E7B5946E}" dt="2024-01-09T16:29:00.554" v="1085" actId="1076"/>
          <ac:picMkLst>
            <pc:docMk/>
            <pc:sldMk cId="1564543800" sldId="256"/>
            <ac:picMk id="4" creationId="{E2288BC1-321B-FC82-6BAB-DCF52AEC90C1}"/>
          </ac:picMkLst>
        </pc:picChg>
        <pc:picChg chg="mod">
          <ac:chgData name="Dominique Labas" userId="b9c549c5-af5a-41ae-a376-74739bcbddad" providerId="ADAL" clId="{D4FB004C-8B67-4DBB-9DAF-DBD2E7B5946E}" dt="2024-01-09T16:29:05.445" v="1087" actId="14100"/>
          <ac:picMkLst>
            <pc:docMk/>
            <pc:sldMk cId="1564543800" sldId="256"/>
            <ac:picMk id="1026" creationId="{C9E83B40-C91B-E0F0-5B9F-FD70AA2092BC}"/>
          </ac:picMkLst>
        </pc:picChg>
      </pc:sldChg>
      <pc:sldChg chg="addSp delSp modSp new mod setBg delDesignElem">
        <pc:chgData name="Dominique Labas" userId="b9c549c5-af5a-41ae-a376-74739bcbddad" providerId="ADAL" clId="{D4FB004C-8B67-4DBB-9DAF-DBD2E7B5946E}" dt="2024-01-09T17:29:53.238" v="4372"/>
        <pc:sldMkLst>
          <pc:docMk/>
          <pc:sldMk cId="1579581203" sldId="257"/>
        </pc:sldMkLst>
        <pc:spChg chg="mod">
          <ac:chgData name="Dominique Labas" userId="b9c549c5-af5a-41ae-a376-74739bcbddad" providerId="ADAL" clId="{D4FB004C-8B67-4DBB-9DAF-DBD2E7B5946E}" dt="2024-01-09T16:15:02.421" v="44" actId="1076"/>
          <ac:spMkLst>
            <pc:docMk/>
            <pc:sldMk cId="1579581203" sldId="257"/>
            <ac:spMk id="2" creationId="{44BC68D2-820C-7E2A-7FFA-CBBA107FCC83}"/>
          </ac:spMkLst>
        </pc:spChg>
        <pc:spChg chg="del mod">
          <ac:chgData name="Dominique Labas" userId="b9c549c5-af5a-41ae-a376-74739bcbddad" providerId="ADAL" clId="{D4FB004C-8B67-4DBB-9DAF-DBD2E7B5946E}" dt="2024-01-09T16:14:55.811" v="43" actId="26606"/>
          <ac:spMkLst>
            <pc:docMk/>
            <pc:sldMk cId="1579581203" sldId="257"/>
            <ac:spMk id="3" creationId="{77FA1A81-C20E-E310-44E5-7B6E401EA47E}"/>
          </ac:spMkLst>
        </pc:spChg>
        <pc:spChg chg="add del">
          <ac:chgData name="Dominique Labas" userId="b9c549c5-af5a-41ae-a376-74739bcbddad" providerId="ADAL" clId="{D4FB004C-8B67-4DBB-9DAF-DBD2E7B5946E}" dt="2024-01-09T16:13:53.453" v="8" actId="26606"/>
          <ac:spMkLst>
            <pc:docMk/>
            <pc:sldMk cId="1579581203" sldId="257"/>
            <ac:spMk id="8" creationId="{4BC99CB9-DDAD-44A2-8A1C-E3AF4E72DF5C}"/>
          </ac:spMkLst>
        </pc:spChg>
        <pc:spChg chg="add del">
          <ac:chgData name="Dominique Labas" userId="b9c549c5-af5a-41ae-a376-74739bcbddad" providerId="ADAL" clId="{D4FB004C-8B67-4DBB-9DAF-DBD2E7B5946E}" dt="2024-01-09T16:13:53.453" v="8" actId="26606"/>
          <ac:spMkLst>
            <pc:docMk/>
            <pc:sldMk cId="1579581203" sldId="257"/>
            <ac:spMk id="10" creationId="{64053CBF-3932-45FF-8285-EE5146085F3A}"/>
          </ac:spMkLst>
        </pc:spChg>
        <pc:spChg chg="add del">
          <ac:chgData name="Dominique Labas" userId="b9c549c5-af5a-41ae-a376-74739bcbddad" providerId="ADAL" clId="{D4FB004C-8B67-4DBB-9DAF-DBD2E7B5946E}" dt="2024-01-09T16:13:46.018" v="3" actId="26606"/>
          <ac:spMkLst>
            <pc:docMk/>
            <pc:sldMk cId="1579581203" sldId="257"/>
            <ac:spMk id="27" creationId="{D038248A-211C-4EEC-8401-C761B929FB52}"/>
          </ac:spMkLst>
        </pc:spChg>
        <pc:spChg chg="add del">
          <ac:chgData name="Dominique Labas" userId="b9c549c5-af5a-41ae-a376-74739bcbddad" providerId="ADAL" clId="{D4FB004C-8B67-4DBB-9DAF-DBD2E7B5946E}" dt="2024-01-09T16:13:46.018" v="3" actId="26606"/>
          <ac:spMkLst>
            <pc:docMk/>
            <pc:sldMk cId="1579581203" sldId="257"/>
            <ac:spMk id="29" creationId="{C30A849F-66D9-40C8-BEC8-35AFF8F4568F}"/>
          </ac:spMkLst>
        </pc:spChg>
        <pc:spChg chg="add del">
          <ac:chgData name="Dominique Labas" userId="b9c549c5-af5a-41ae-a376-74739bcbddad" providerId="ADAL" clId="{D4FB004C-8B67-4DBB-9DAF-DBD2E7B5946E}" dt="2024-01-09T16:13:51.928" v="5" actId="26606"/>
          <ac:spMkLst>
            <pc:docMk/>
            <pc:sldMk cId="1579581203" sldId="257"/>
            <ac:spMk id="43" creationId="{4BC99CB9-DDAD-44A2-8A1C-E3AF4E72DF5C}"/>
          </ac:spMkLst>
        </pc:spChg>
        <pc:spChg chg="add del">
          <ac:chgData name="Dominique Labas" userId="b9c549c5-af5a-41ae-a376-74739bcbddad" providerId="ADAL" clId="{D4FB004C-8B67-4DBB-9DAF-DBD2E7B5946E}" dt="2024-01-09T16:13:51.928" v="5" actId="26606"/>
          <ac:spMkLst>
            <pc:docMk/>
            <pc:sldMk cId="1579581203" sldId="257"/>
            <ac:spMk id="44" creationId="{64053CBF-3932-45FF-8285-EE5146085F3A}"/>
          </ac:spMkLst>
        </pc:spChg>
        <pc:spChg chg="add del">
          <ac:chgData name="Dominique Labas" userId="b9c549c5-af5a-41ae-a376-74739bcbddad" providerId="ADAL" clId="{D4FB004C-8B67-4DBB-9DAF-DBD2E7B5946E}" dt="2024-01-09T16:13:53.446" v="7" actId="26606"/>
          <ac:spMkLst>
            <pc:docMk/>
            <pc:sldMk cId="1579581203" sldId="257"/>
            <ac:spMk id="56" creationId="{D038248A-211C-4EEC-8401-C761B929FB52}"/>
          </ac:spMkLst>
        </pc:spChg>
        <pc:spChg chg="add del">
          <ac:chgData name="Dominique Labas" userId="b9c549c5-af5a-41ae-a376-74739bcbddad" providerId="ADAL" clId="{D4FB004C-8B67-4DBB-9DAF-DBD2E7B5946E}" dt="2024-01-09T16:13:53.446" v="7" actId="26606"/>
          <ac:spMkLst>
            <pc:docMk/>
            <pc:sldMk cId="1579581203" sldId="257"/>
            <ac:spMk id="57" creationId="{C30A849F-66D9-40C8-BEC8-35AFF8F4568F}"/>
          </ac:spMkLst>
        </pc:spChg>
        <pc:spChg chg="add del">
          <ac:chgData name="Dominique Labas" userId="b9c549c5-af5a-41ae-a376-74739bcbddad" providerId="ADAL" clId="{D4FB004C-8B67-4DBB-9DAF-DBD2E7B5946E}" dt="2024-01-09T16:14:55.811" v="43" actId="26606"/>
          <ac:spMkLst>
            <pc:docMk/>
            <pc:sldMk cId="1579581203" sldId="257"/>
            <ac:spMk id="61" creationId="{4BC99CB9-DDAD-44A2-8A1C-E3AF4E72DF5C}"/>
          </ac:spMkLst>
        </pc:spChg>
        <pc:spChg chg="add del">
          <ac:chgData name="Dominique Labas" userId="b9c549c5-af5a-41ae-a376-74739bcbddad" providerId="ADAL" clId="{D4FB004C-8B67-4DBB-9DAF-DBD2E7B5946E}" dt="2024-01-09T16:14:55.811" v="43" actId="26606"/>
          <ac:spMkLst>
            <pc:docMk/>
            <pc:sldMk cId="1579581203" sldId="257"/>
            <ac:spMk id="62" creationId="{64053CBF-3932-45FF-8285-EE5146085F3A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579581203" sldId="257"/>
            <ac:spMk id="77" creationId="{5A292AEA-2528-46C0-B426-95822B6141FB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579581203" sldId="257"/>
            <ac:spMk id="79" creationId="{D8B7B198-E4DF-43CD-AD8C-199884323745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579581203" sldId="257"/>
            <ac:spMk id="81" creationId="{2BE67753-EA0E-4819-8D22-0B6600CF7231}"/>
          </ac:spMkLst>
        </pc:spChg>
        <pc:grpChg chg="add del">
          <ac:chgData name="Dominique Labas" userId="b9c549c5-af5a-41ae-a376-74739bcbddad" providerId="ADAL" clId="{D4FB004C-8B67-4DBB-9DAF-DBD2E7B5946E}" dt="2024-01-09T16:13:53.453" v="8" actId="26606"/>
          <ac:grpSpMkLst>
            <pc:docMk/>
            <pc:sldMk cId="1579581203" sldId="257"/>
            <ac:grpSpMk id="12" creationId="{2E751C04-BEA6-446B-A678-9C74819EBD4C}"/>
          </ac:grpSpMkLst>
        </pc:grpChg>
        <pc:grpChg chg="add del">
          <ac:chgData name="Dominique Labas" userId="b9c549c5-af5a-41ae-a376-74739bcbddad" providerId="ADAL" clId="{D4FB004C-8B67-4DBB-9DAF-DBD2E7B5946E}" dt="2024-01-09T16:13:53.453" v="8" actId="26606"/>
          <ac:grpSpMkLst>
            <pc:docMk/>
            <pc:sldMk cId="1579581203" sldId="257"/>
            <ac:grpSpMk id="18" creationId="{B63ACBA3-DEFD-4C6D-BBA0-64468FA99C2D}"/>
          </ac:grpSpMkLst>
        </pc:grpChg>
        <pc:grpChg chg="add del">
          <ac:chgData name="Dominique Labas" userId="b9c549c5-af5a-41ae-a376-74739bcbddad" providerId="ADAL" clId="{D4FB004C-8B67-4DBB-9DAF-DBD2E7B5946E}" dt="2024-01-09T16:13:46.018" v="3" actId="26606"/>
          <ac:grpSpMkLst>
            <pc:docMk/>
            <pc:sldMk cId="1579581203" sldId="257"/>
            <ac:grpSpMk id="31" creationId="{04542298-A2B1-480F-A11C-A40EDD19B857}"/>
          </ac:grpSpMkLst>
        </pc:grpChg>
        <pc:grpChg chg="add del">
          <ac:chgData name="Dominique Labas" userId="b9c549c5-af5a-41ae-a376-74739bcbddad" providerId="ADAL" clId="{D4FB004C-8B67-4DBB-9DAF-DBD2E7B5946E}" dt="2024-01-09T16:13:46.018" v="3" actId="26606"/>
          <ac:grpSpMkLst>
            <pc:docMk/>
            <pc:sldMk cId="1579581203" sldId="257"/>
            <ac:grpSpMk id="37" creationId="{2A5C9C35-2375-49EB-B99C-17C87D42FE7C}"/>
          </ac:grpSpMkLst>
        </pc:grpChg>
        <pc:grpChg chg="add del">
          <ac:chgData name="Dominique Labas" userId="b9c549c5-af5a-41ae-a376-74739bcbddad" providerId="ADAL" clId="{D4FB004C-8B67-4DBB-9DAF-DBD2E7B5946E}" dt="2024-01-09T16:13:51.928" v="5" actId="26606"/>
          <ac:grpSpMkLst>
            <pc:docMk/>
            <pc:sldMk cId="1579581203" sldId="257"/>
            <ac:grpSpMk id="45" creationId="{2E751C04-BEA6-446B-A678-9C74819EBD4C}"/>
          </ac:grpSpMkLst>
        </pc:grpChg>
        <pc:grpChg chg="add del">
          <ac:chgData name="Dominique Labas" userId="b9c549c5-af5a-41ae-a376-74739bcbddad" providerId="ADAL" clId="{D4FB004C-8B67-4DBB-9DAF-DBD2E7B5946E}" dt="2024-01-09T16:13:51.928" v="5" actId="26606"/>
          <ac:grpSpMkLst>
            <pc:docMk/>
            <pc:sldMk cId="1579581203" sldId="257"/>
            <ac:grpSpMk id="50" creationId="{B63ACBA3-DEFD-4C6D-BBA0-64468FA99C2D}"/>
          </ac:grpSpMkLst>
        </pc:grpChg>
        <pc:grpChg chg="add del">
          <ac:chgData name="Dominique Labas" userId="b9c549c5-af5a-41ae-a376-74739bcbddad" providerId="ADAL" clId="{D4FB004C-8B67-4DBB-9DAF-DBD2E7B5946E}" dt="2024-01-09T16:13:53.446" v="7" actId="26606"/>
          <ac:grpSpMkLst>
            <pc:docMk/>
            <pc:sldMk cId="1579581203" sldId="257"/>
            <ac:grpSpMk id="58" creationId="{04542298-A2B1-480F-A11C-A40EDD19B857}"/>
          </ac:grpSpMkLst>
        </pc:grpChg>
        <pc:grpChg chg="add del">
          <ac:chgData name="Dominique Labas" userId="b9c549c5-af5a-41ae-a376-74739bcbddad" providerId="ADAL" clId="{D4FB004C-8B67-4DBB-9DAF-DBD2E7B5946E}" dt="2024-01-09T16:13:53.446" v="7" actId="26606"/>
          <ac:grpSpMkLst>
            <pc:docMk/>
            <pc:sldMk cId="1579581203" sldId="257"/>
            <ac:grpSpMk id="59" creationId="{2A5C9C35-2375-49EB-B99C-17C87D42FE7C}"/>
          </ac:grpSpMkLst>
        </pc:grpChg>
        <pc:grpChg chg="add del">
          <ac:chgData name="Dominique Labas" userId="b9c549c5-af5a-41ae-a376-74739bcbddad" providerId="ADAL" clId="{D4FB004C-8B67-4DBB-9DAF-DBD2E7B5946E}" dt="2024-01-09T16:14:55.811" v="43" actId="26606"/>
          <ac:grpSpMkLst>
            <pc:docMk/>
            <pc:sldMk cId="1579581203" sldId="257"/>
            <ac:grpSpMk id="63" creationId="{2E751C04-BEA6-446B-A678-9C74819EBD4C}"/>
          </ac:grpSpMkLst>
        </pc:grpChg>
        <pc:grpChg chg="add del">
          <ac:chgData name="Dominique Labas" userId="b9c549c5-af5a-41ae-a376-74739bcbddad" providerId="ADAL" clId="{D4FB004C-8B67-4DBB-9DAF-DBD2E7B5946E}" dt="2024-01-09T16:14:55.811" v="43" actId="26606"/>
          <ac:grpSpMkLst>
            <pc:docMk/>
            <pc:sldMk cId="1579581203" sldId="257"/>
            <ac:grpSpMk id="68" creationId="{B63ACBA3-DEFD-4C6D-BBA0-64468FA99C2D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579581203" sldId="257"/>
            <ac:grpSpMk id="83" creationId="{D76D63AC-0421-45EC-B383-E79A61A78C6B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579581203" sldId="257"/>
            <ac:grpSpMk id="92" creationId="{87F87F1B-42BA-4AC7-A4E2-41544DDB2CE3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579581203" sldId="257"/>
            <ac:grpSpMk id="98" creationId="{967346A5-7569-4F15-AB5D-BE3DADF192C0}"/>
          </ac:grpSpMkLst>
        </pc:grpChg>
      </pc:sldChg>
      <pc:sldChg chg="addSp delSp modSp new mod setBg delDesignElem">
        <pc:chgData name="Dominique Labas" userId="b9c549c5-af5a-41ae-a376-74739bcbddad" providerId="ADAL" clId="{D4FB004C-8B67-4DBB-9DAF-DBD2E7B5946E}" dt="2024-01-09T17:48:28.910" v="5371" actId="207"/>
        <pc:sldMkLst>
          <pc:docMk/>
          <pc:sldMk cId="3470912436" sldId="258"/>
        </pc:sldMkLst>
        <pc:spChg chg="mod">
          <ac:chgData name="Dominique Labas" userId="b9c549c5-af5a-41ae-a376-74739bcbddad" providerId="ADAL" clId="{D4FB004C-8B67-4DBB-9DAF-DBD2E7B5946E}" dt="2024-01-09T16:48:52.922" v="1660" actId="1076"/>
          <ac:spMkLst>
            <pc:docMk/>
            <pc:sldMk cId="3470912436" sldId="258"/>
            <ac:spMk id="2" creationId="{4915C882-1EC8-6CEB-112C-BA001B51A30A}"/>
          </ac:spMkLst>
        </pc:spChg>
        <pc:spChg chg="del mod">
          <ac:chgData name="Dominique Labas" userId="b9c549c5-af5a-41ae-a376-74739bcbddad" providerId="ADAL" clId="{D4FB004C-8B67-4DBB-9DAF-DBD2E7B5946E}" dt="2024-01-09T16:21:59.307" v="975" actId="26606"/>
          <ac:spMkLst>
            <pc:docMk/>
            <pc:sldMk cId="3470912436" sldId="258"/>
            <ac:spMk id="3" creationId="{35A9A413-D307-D8AE-1DF8-74A0BE50C991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3470912436" sldId="258"/>
            <ac:spMk id="8" creationId="{4BC99CB9-DDAD-44A2-8A1C-E3AF4E72DF5C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3470912436" sldId="258"/>
            <ac:spMk id="10" creationId="{64053CBF-3932-45FF-8285-EE5146085F3A}"/>
          </ac:spMkLst>
        </pc:s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3470912436" sldId="258"/>
            <ac:grpSpMk id="12" creationId="{2E751C04-BEA6-446B-A678-9C74819EBD4C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3470912436" sldId="258"/>
            <ac:grpSpMk id="18" creationId="{B63ACBA3-DEFD-4C6D-BBA0-64468FA99C2D}"/>
          </ac:grpSpMkLst>
        </pc:grpChg>
        <pc:graphicFrameChg chg="add mod modGraphic">
          <ac:chgData name="Dominique Labas" userId="b9c549c5-af5a-41ae-a376-74739bcbddad" providerId="ADAL" clId="{D4FB004C-8B67-4DBB-9DAF-DBD2E7B5946E}" dt="2024-01-09T17:48:28.910" v="5371" actId="207"/>
          <ac:graphicFrameMkLst>
            <pc:docMk/>
            <pc:sldMk cId="3470912436" sldId="258"/>
            <ac:graphicFrameMk id="24" creationId="{B0C913A6-A48D-AF27-4768-9694162C11AB}"/>
          </ac:graphicFrameMkLst>
        </pc:graphicFrameChg>
      </pc:sldChg>
      <pc:sldChg chg="addSp delSp modSp add mod ord setBg delDesignElem">
        <pc:chgData name="Dominique Labas" userId="b9c549c5-af5a-41ae-a376-74739bcbddad" providerId="ADAL" clId="{D4FB004C-8B67-4DBB-9DAF-DBD2E7B5946E}" dt="2024-01-09T17:29:53.238" v="4372"/>
        <pc:sldMkLst>
          <pc:docMk/>
          <pc:sldMk cId="1414326361" sldId="259"/>
        </pc:sldMkLst>
        <pc:spChg chg="mod">
          <ac:chgData name="Dominique Labas" userId="b9c549c5-af5a-41ae-a376-74739bcbddad" providerId="ADAL" clId="{D4FB004C-8B67-4DBB-9DAF-DBD2E7B5946E}" dt="2024-01-09T16:26:52.276" v="1056" actId="20577"/>
          <ac:spMkLst>
            <pc:docMk/>
            <pc:sldMk cId="1414326361" sldId="259"/>
            <ac:spMk id="2" creationId="{44BC68D2-820C-7E2A-7FFA-CBBA107FCC83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414326361" sldId="259"/>
            <ac:spMk id="77" creationId="{5A292AEA-2528-46C0-B426-95822B6141FB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414326361" sldId="259"/>
            <ac:spMk id="79" creationId="{D8B7B198-E4DF-43CD-AD8C-199884323745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414326361" sldId="259"/>
            <ac:spMk id="81" creationId="{2BE67753-EA0E-4819-8D22-0B6600CF7231}"/>
          </ac:spMkLst>
        </pc:s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414326361" sldId="259"/>
            <ac:grpSpMk id="83" creationId="{D76D63AC-0421-45EC-B383-E79A61A78C6B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414326361" sldId="259"/>
            <ac:grpSpMk id="92" creationId="{87F87F1B-42BA-4AC7-A4E2-41544DDB2CE3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414326361" sldId="259"/>
            <ac:grpSpMk id="98" creationId="{967346A5-7569-4F15-AB5D-BE3DADF192C0}"/>
          </ac:grpSpMkLst>
        </pc:grpChg>
      </pc:sldChg>
      <pc:sldChg chg="new del">
        <pc:chgData name="Dominique Labas" userId="b9c549c5-af5a-41ae-a376-74739bcbddad" providerId="ADAL" clId="{D4FB004C-8B67-4DBB-9DAF-DBD2E7B5946E}" dt="2024-01-09T16:29:52.883" v="1090" actId="2696"/>
        <pc:sldMkLst>
          <pc:docMk/>
          <pc:sldMk cId="1897595387" sldId="260"/>
        </pc:sldMkLst>
      </pc:sldChg>
      <pc:sldChg chg="addSp delSp modSp add del mod ord">
        <pc:chgData name="Dominique Labas" userId="b9c549c5-af5a-41ae-a376-74739bcbddad" providerId="ADAL" clId="{D4FB004C-8B67-4DBB-9DAF-DBD2E7B5946E}" dt="2024-01-09T16:45:50.133" v="1631" actId="2696"/>
        <pc:sldMkLst>
          <pc:docMk/>
          <pc:sldMk cId="331806514" sldId="261"/>
        </pc:sldMkLst>
        <pc:spChg chg="mod">
          <ac:chgData name="Dominique Labas" userId="b9c549c5-af5a-41ae-a376-74739bcbddad" providerId="ADAL" clId="{D4FB004C-8B67-4DBB-9DAF-DBD2E7B5946E}" dt="2024-01-09T16:42:21.535" v="1519" actId="26606"/>
          <ac:spMkLst>
            <pc:docMk/>
            <pc:sldMk cId="331806514" sldId="261"/>
            <ac:spMk id="2" creationId="{4915C882-1EC8-6CEB-112C-BA001B51A30A}"/>
          </ac:spMkLst>
        </pc:spChg>
        <pc:spChg chg="del">
          <ac:chgData name="Dominique Labas" userId="b9c549c5-af5a-41ae-a376-74739bcbddad" providerId="ADAL" clId="{D4FB004C-8B67-4DBB-9DAF-DBD2E7B5946E}" dt="2024-01-09T16:42:21.535" v="1519" actId="26606"/>
          <ac:spMkLst>
            <pc:docMk/>
            <pc:sldMk cId="331806514" sldId="261"/>
            <ac:spMk id="8" creationId="{4BC99CB9-DDAD-44A2-8A1C-E3AF4E72DF5C}"/>
          </ac:spMkLst>
        </pc:spChg>
        <pc:spChg chg="del">
          <ac:chgData name="Dominique Labas" userId="b9c549c5-af5a-41ae-a376-74739bcbddad" providerId="ADAL" clId="{D4FB004C-8B67-4DBB-9DAF-DBD2E7B5946E}" dt="2024-01-09T16:42:21.535" v="1519" actId="26606"/>
          <ac:spMkLst>
            <pc:docMk/>
            <pc:sldMk cId="331806514" sldId="261"/>
            <ac:spMk id="10" creationId="{64053CBF-3932-45FF-8285-EE5146085F3A}"/>
          </ac:spMkLst>
        </pc:spChg>
        <pc:spChg chg="add">
          <ac:chgData name="Dominique Labas" userId="b9c549c5-af5a-41ae-a376-74739bcbddad" providerId="ADAL" clId="{D4FB004C-8B67-4DBB-9DAF-DBD2E7B5946E}" dt="2024-01-09T16:42:21.535" v="1519" actId="26606"/>
          <ac:spMkLst>
            <pc:docMk/>
            <pc:sldMk cId="331806514" sldId="261"/>
            <ac:spMk id="29" creationId="{6C4028FD-8BAA-4A19-BFDE-594D991B7552}"/>
          </ac:spMkLst>
        </pc:spChg>
        <pc:grpChg chg="del">
          <ac:chgData name="Dominique Labas" userId="b9c549c5-af5a-41ae-a376-74739bcbddad" providerId="ADAL" clId="{D4FB004C-8B67-4DBB-9DAF-DBD2E7B5946E}" dt="2024-01-09T16:42:21.535" v="1519" actId="26606"/>
          <ac:grpSpMkLst>
            <pc:docMk/>
            <pc:sldMk cId="331806514" sldId="261"/>
            <ac:grpSpMk id="12" creationId="{2E751C04-BEA6-446B-A678-9C74819EBD4C}"/>
          </ac:grpSpMkLst>
        </pc:grpChg>
        <pc:grpChg chg="del">
          <ac:chgData name="Dominique Labas" userId="b9c549c5-af5a-41ae-a376-74739bcbddad" providerId="ADAL" clId="{D4FB004C-8B67-4DBB-9DAF-DBD2E7B5946E}" dt="2024-01-09T16:42:21.535" v="1519" actId="26606"/>
          <ac:grpSpMkLst>
            <pc:docMk/>
            <pc:sldMk cId="331806514" sldId="261"/>
            <ac:grpSpMk id="18" creationId="{B63ACBA3-DEFD-4C6D-BBA0-64468FA99C2D}"/>
          </ac:grpSpMkLst>
        </pc:grpChg>
        <pc:graphicFrameChg chg="mod modGraphic">
          <ac:chgData name="Dominique Labas" userId="b9c549c5-af5a-41ae-a376-74739bcbddad" providerId="ADAL" clId="{D4FB004C-8B67-4DBB-9DAF-DBD2E7B5946E}" dt="2024-01-09T16:44:48.294" v="1621" actId="20577"/>
          <ac:graphicFrameMkLst>
            <pc:docMk/>
            <pc:sldMk cId="331806514" sldId="261"/>
            <ac:graphicFrameMk id="24" creationId="{B0C913A6-A48D-AF27-4768-9694162C11AB}"/>
          </ac:graphicFrameMkLst>
        </pc:graphicFrameChg>
      </pc:sldChg>
      <pc:sldChg chg="addSp delSp modSp add mod ord delDesignElem">
        <pc:chgData name="Dominique Labas" userId="b9c549c5-af5a-41ae-a376-74739bcbddad" providerId="ADAL" clId="{D4FB004C-8B67-4DBB-9DAF-DBD2E7B5946E}" dt="2024-01-09T17:30:49.512" v="4383" actId="255"/>
        <pc:sldMkLst>
          <pc:docMk/>
          <pc:sldMk cId="3076425260" sldId="262"/>
        </pc:sldMkLst>
        <pc:spChg chg="mod">
          <ac:chgData name="Dominique Labas" userId="b9c549c5-af5a-41ae-a376-74739bcbddad" providerId="ADAL" clId="{D4FB004C-8B67-4DBB-9DAF-DBD2E7B5946E}" dt="2024-01-09T17:30:49.512" v="4383" actId="255"/>
          <ac:spMkLst>
            <pc:docMk/>
            <pc:sldMk cId="3076425260" sldId="262"/>
            <ac:spMk id="2" creationId="{4915C882-1EC8-6CEB-112C-BA001B51A30A}"/>
          </ac:spMkLst>
        </pc:spChg>
        <pc:spChg chg="add del mod">
          <ac:chgData name="Dominique Labas" userId="b9c549c5-af5a-41ae-a376-74739bcbddad" providerId="ADAL" clId="{D4FB004C-8B67-4DBB-9DAF-DBD2E7B5946E}" dt="2024-01-09T16:44:17.692" v="1608"/>
          <ac:spMkLst>
            <pc:docMk/>
            <pc:sldMk cId="3076425260" sldId="262"/>
            <ac:spMk id="4" creationId="{8D7F4A88-9A51-1928-CF84-F991B4A2CDF1}"/>
          </ac:spMkLst>
        </pc:spChg>
        <pc:spChg chg="add del mod">
          <ac:chgData name="Dominique Labas" userId="b9c549c5-af5a-41ae-a376-74739bcbddad" providerId="ADAL" clId="{D4FB004C-8B67-4DBB-9DAF-DBD2E7B5946E}" dt="2024-01-09T16:45:26.396" v="1628"/>
          <ac:spMkLst>
            <pc:docMk/>
            <pc:sldMk cId="3076425260" sldId="262"/>
            <ac:spMk id="7" creationId="{D8105D16-5614-FB32-9C89-93F730BDC2FA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3076425260" sldId="262"/>
            <ac:spMk id="8" creationId="{4BC99CB9-DDAD-44A2-8A1C-E3AF4E72DF5C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3076425260" sldId="262"/>
            <ac:spMk id="10" creationId="{64053CBF-3932-45FF-8285-EE5146085F3A}"/>
          </ac:spMkLst>
        </pc:spChg>
        <pc:spChg chg="add del">
          <ac:chgData name="Dominique Labas" userId="b9c549c5-af5a-41ae-a376-74739bcbddad" providerId="ADAL" clId="{D4FB004C-8B67-4DBB-9DAF-DBD2E7B5946E}" dt="2024-01-09T16:43:48.137" v="1604" actId="26606"/>
          <ac:spMkLst>
            <pc:docMk/>
            <pc:sldMk cId="3076425260" sldId="262"/>
            <ac:spMk id="29" creationId="{1D63C574-BFD2-41A1-A567-B0C3CC7FDD4F}"/>
          </ac:spMkLst>
        </pc:spChg>
        <pc:spChg chg="add del">
          <ac:chgData name="Dominique Labas" userId="b9c549c5-af5a-41ae-a376-74739bcbddad" providerId="ADAL" clId="{D4FB004C-8B67-4DBB-9DAF-DBD2E7B5946E}" dt="2024-01-09T16:43:48.137" v="1604" actId="26606"/>
          <ac:spMkLst>
            <pc:docMk/>
            <pc:sldMk cId="3076425260" sldId="262"/>
            <ac:spMk id="31" creationId="{E2A46BAB-8C31-42B2-90E8-B26DD3E81D37}"/>
          </ac:spMkLst>
        </pc:s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3076425260" sldId="262"/>
            <ac:grpSpMk id="12" creationId="{2E751C04-BEA6-446B-A678-9C74819EBD4C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3076425260" sldId="262"/>
            <ac:grpSpMk id="18" creationId="{B63ACBA3-DEFD-4C6D-BBA0-64468FA99C2D}"/>
          </ac:grpSpMkLst>
        </pc:grpChg>
        <pc:grpChg chg="add del">
          <ac:chgData name="Dominique Labas" userId="b9c549c5-af5a-41ae-a376-74739bcbddad" providerId="ADAL" clId="{D4FB004C-8B67-4DBB-9DAF-DBD2E7B5946E}" dt="2024-01-09T16:43:48.137" v="1604" actId="26606"/>
          <ac:grpSpMkLst>
            <pc:docMk/>
            <pc:sldMk cId="3076425260" sldId="262"/>
            <ac:grpSpMk id="33" creationId="{B3F7A3C7-0737-4E57-B30E-8EEFE638B401}"/>
          </ac:grpSpMkLst>
        </pc:grpChg>
        <pc:grpChg chg="add del">
          <ac:chgData name="Dominique Labas" userId="b9c549c5-af5a-41ae-a376-74739bcbddad" providerId="ADAL" clId="{D4FB004C-8B67-4DBB-9DAF-DBD2E7B5946E}" dt="2024-01-09T16:43:48.137" v="1604" actId="26606"/>
          <ac:grpSpMkLst>
            <pc:docMk/>
            <pc:sldMk cId="3076425260" sldId="262"/>
            <ac:grpSpMk id="37" creationId="{43F5E015-E085-4624-B431-B42414448684}"/>
          </ac:grpSpMkLst>
        </pc:grpChg>
        <pc:graphicFrameChg chg="add mod">
          <ac:chgData name="Dominique Labas" userId="b9c549c5-af5a-41ae-a376-74739bcbddad" providerId="ADAL" clId="{D4FB004C-8B67-4DBB-9DAF-DBD2E7B5946E}" dt="2024-01-09T16:45:26.396" v="1628"/>
          <ac:graphicFrameMkLst>
            <pc:docMk/>
            <pc:sldMk cId="3076425260" sldId="262"/>
            <ac:graphicFrameMk id="11" creationId="{F787CC88-2EC5-DDC4-A3D9-55F1A9C07B92}"/>
          </ac:graphicFrameMkLst>
        </pc:graphicFrameChg>
        <pc:graphicFrameChg chg="del mod modGraphic">
          <ac:chgData name="Dominique Labas" userId="b9c549c5-af5a-41ae-a376-74739bcbddad" providerId="ADAL" clId="{D4FB004C-8B67-4DBB-9DAF-DBD2E7B5946E}" dt="2024-01-09T16:43:58.132" v="1607" actId="478"/>
          <ac:graphicFrameMkLst>
            <pc:docMk/>
            <pc:sldMk cId="3076425260" sldId="262"/>
            <ac:graphicFrameMk id="24" creationId="{B0C913A6-A48D-AF27-4768-9694162C11AB}"/>
          </ac:graphicFrameMkLst>
        </pc:graphicFrameChg>
        <pc:picChg chg="add del mod">
          <ac:chgData name="Dominique Labas" userId="b9c549c5-af5a-41ae-a376-74739bcbddad" providerId="ADAL" clId="{D4FB004C-8B67-4DBB-9DAF-DBD2E7B5946E}" dt="2024-01-09T16:45:16.204" v="1625" actId="478"/>
          <ac:picMkLst>
            <pc:docMk/>
            <pc:sldMk cId="3076425260" sldId="262"/>
            <ac:picMk id="5" creationId="{5ABDCD46-4C1F-475C-BF52-208777A64F7D}"/>
          </ac:picMkLst>
        </pc:picChg>
        <pc:picChg chg="add del mod">
          <ac:chgData name="Dominique Labas" userId="b9c549c5-af5a-41ae-a376-74739bcbddad" providerId="ADAL" clId="{D4FB004C-8B67-4DBB-9DAF-DBD2E7B5946E}" dt="2024-01-09T16:45:21.275" v="1627"/>
          <ac:picMkLst>
            <pc:docMk/>
            <pc:sldMk cId="3076425260" sldId="262"/>
            <ac:picMk id="9" creationId="{E0BD7291-6005-E3CF-DB2C-76590985F931}"/>
          </ac:picMkLst>
        </pc:picChg>
      </pc:sldChg>
      <pc:sldChg chg="add del">
        <pc:chgData name="Dominique Labas" userId="b9c549c5-af5a-41ae-a376-74739bcbddad" providerId="ADAL" clId="{D4FB004C-8B67-4DBB-9DAF-DBD2E7B5946E}" dt="2024-01-09T16:42:52.326" v="1525" actId="2890"/>
        <pc:sldMkLst>
          <pc:docMk/>
          <pc:sldMk cId="743910946" sldId="263"/>
        </pc:sldMkLst>
      </pc:sldChg>
      <pc:sldChg chg="addSp delSp modSp add del mod">
        <pc:chgData name="Dominique Labas" userId="b9c549c5-af5a-41ae-a376-74739bcbddad" providerId="ADAL" clId="{D4FB004C-8B67-4DBB-9DAF-DBD2E7B5946E}" dt="2024-01-09T16:45:07.749" v="1623" actId="2696"/>
        <pc:sldMkLst>
          <pc:docMk/>
          <pc:sldMk cId="1224936604" sldId="263"/>
        </pc:sldMkLst>
        <pc:spChg chg="mod">
          <ac:chgData name="Dominique Labas" userId="b9c549c5-af5a-41ae-a376-74739bcbddad" providerId="ADAL" clId="{D4FB004C-8B67-4DBB-9DAF-DBD2E7B5946E}" dt="2024-01-09T16:44:55.343" v="1622" actId="26606"/>
          <ac:spMkLst>
            <pc:docMk/>
            <pc:sldMk cId="1224936604" sldId="263"/>
            <ac:spMk id="2" creationId="{4915C882-1EC8-6CEB-112C-BA001B51A30A}"/>
          </ac:spMkLst>
        </pc:spChg>
        <pc:spChg chg="del">
          <ac:chgData name="Dominique Labas" userId="b9c549c5-af5a-41ae-a376-74739bcbddad" providerId="ADAL" clId="{D4FB004C-8B67-4DBB-9DAF-DBD2E7B5946E}" dt="2024-01-09T16:44:55.343" v="1622" actId="26606"/>
          <ac:spMkLst>
            <pc:docMk/>
            <pc:sldMk cId="1224936604" sldId="263"/>
            <ac:spMk id="29" creationId="{6C4028FD-8BAA-4A19-BFDE-594D991B7552}"/>
          </ac:spMkLst>
        </pc:spChg>
        <pc:spChg chg="add">
          <ac:chgData name="Dominique Labas" userId="b9c549c5-af5a-41ae-a376-74739bcbddad" providerId="ADAL" clId="{D4FB004C-8B67-4DBB-9DAF-DBD2E7B5946E}" dt="2024-01-09T16:44:55.343" v="1622" actId="26606"/>
          <ac:spMkLst>
            <pc:docMk/>
            <pc:sldMk cId="1224936604" sldId="263"/>
            <ac:spMk id="34" creationId="{955A2079-FA98-4876-80F0-72364A7D2EA4}"/>
          </ac:spMkLst>
        </pc:spChg>
        <pc:graphicFrameChg chg="mod modGraphic">
          <ac:chgData name="Dominique Labas" userId="b9c549c5-af5a-41ae-a376-74739bcbddad" providerId="ADAL" clId="{D4FB004C-8B67-4DBB-9DAF-DBD2E7B5946E}" dt="2024-01-09T16:44:55.343" v="1622" actId="26606"/>
          <ac:graphicFrameMkLst>
            <pc:docMk/>
            <pc:sldMk cId="1224936604" sldId="263"/>
            <ac:graphicFrameMk id="24" creationId="{B0C913A6-A48D-AF27-4768-9694162C11AB}"/>
          </ac:graphicFrameMkLst>
        </pc:graphicFrameChg>
      </pc:sldChg>
      <pc:sldChg chg="add del ord">
        <pc:chgData name="Dominique Labas" userId="b9c549c5-af5a-41ae-a376-74739bcbddad" providerId="ADAL" clId="{D4FB004C-8B67-4DBB-9DAF-DBD2E7B5946E}" dt="2024-01-09T16:56:01.345" v="1956" actId="2696"/>
        <pc:sldMkLst>
          <pc:docMk/>
          <pc:sldMk cId="1639040948" sldId="263"/>
        </pc:sldMkLst>
      </pc:sldChg>
      <pc:sldChg chg="addSp delSp modSp add mod delDesignElem">
        <pc:chgData name="Dominique Labas" userId="b9c549c5-af5a-41ae-a376-74739bcbddad" providerId="ADAL" clId="{D4FB004C-8B67-4DBB-9DAF-DBD2E7B5946E}" dt="2024-01-09T17:46:43.574" v="5307" actId="207"/>
        <pc:sldMkLst>
          <pc:docMk/>
          <pc:sldMk cId="1655077107" sldId="264"/>
        </pc:sldMkLst>
        <pc:spChg chg="mod">
          <ac:chgData name="Dominique Labas" userId="b9c549c5-af5a-41ae-a376-74739bcbddad" providerId="ADAL" clId="{D4FB004C-8B67-4DBB-9DAF-DBD2E7B5946E}" dt="2024-01-09T17:46:43.574" v="5307" actId="207"/>
          <ac:spMkLst>
            <pc:docMk/>
            <pc:sldMk cId="1655077107" sldId="264"/>
            <ac:spMk id="2" creationId="{4915C882-1EC8-6CEB-112C-BA001B51A30A}"/>
          </ac:spMkLst>
        </pc:spChg>
        <pc:spChg chg="add del mod">
          <ac:chgData name="Dominique Labas" userId="b9c549c5-af5a-41ae-a376-74739bcbddad" providerId="ADAL" clId="{D4FB004C-8B67-4DBB-9DAF-DBD2E7B5946E}" dt="2024-01-09T17:22:25.721" v="3322" actId="1076"/>
          <ac:spMkLst>
            <pc:docMk/>
            <pc:sldMk cId="1655077107" sldId="264"/>
            <ac:spMk id="4" creationId="{45ABAE56-D2AA-776F-B5E1-A9CAC99CC5B1}"/>
          </ac:spMkLst>
        </pc:spChg>
        <pc:spChg chg="del">
          <ac:chgData name="Dominique Labas" userId="b9c549c5-af5a-41ae-a376-74739bcbddad" providerId="ADAL" clId="{D4FB004C-8B67-4DBB-9DAF-DBD2E7B5946E}" dt="2024-01-09T17:00:12.899" v="2596" actId="26606"/>
          <ac:spMkLst>
            <pc:docMk/>
            <pc:sldMk cId="1655077107" sldId="264"/>
            <ac:spMk id="8" creationId="{4BC99CB9-DDAD-44A2-8A1C-E3AF4E72DF5C}"/>
          </ac:spMkLst>
        </pc:spChg>
        <pc:spChg chg="del">
          <ac:chgData name="Dominique Labas" userId="b9c549c5-af5a-41ae-a376-74739bcbddad" providerId="ADAL" clId="{D4FB004C-8B67-4DBB-9DAF-DBD2E7B5946E}" dt="2024-01-09T17:00:12.899" v="2596" actId="26606"/>
          <ac:spMkLst>
            <pc:docMk/>
            <pc:sldMk cId="1655077107" sldId="264"/>
            <ac:spMk id="10" creationId="{64053CBF-3932-45FF-8285-EE5146085F3A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655077107" sldId="264"/>
            <ac:spMk id="29" creationId="{245A9F99-D9B1-4094-A2E2-B90AC1DB7B9C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655077107" sldId="264"/>
            <ac:spMk id="31" creationId="{B7FAF607-473A-4A43-A23D-BBFF5C4117BB}"/>
          </ac:spMkLst>
        </pc:spChg>
        <pc:grpChg chg="del">
          <ac:chgData name="Dominique Labas" userId="b9c549c5-af5a-41ae-a376-74739bcbddad" providerId="ADAL" clId="{D4FB004C-8B67-4DBB-9DAF-DBD2E7B5946E}" dt="2024-01-09T17:00:12.899" v="2596" actId="26606"/>
          <ac:grpSpMkLst>
            <pc:docMk/>
            <pc:sldMk cId="1655077107" sldId="264"/>
            <ac:grpSpMk id="12" creationId="{2E751C04-BEA6-446B-A678-9C74819EBD4C}"/>
          </ac:grpSpMkLst>
        </pc:grpChg>
        <pc:grpChg chg="del">
          <ac:chgData name="Dominique Labas" userId="b9c549c5-af5a-41ae-a376-74739bcbddad" providerId="ADAL" clId="{D4FB004C-8B67-4DBB-9DAF-DBD2E7B5946E}" dt="2024-01-09T17:00:12.899" v="2596" actId="26606"/>
          <ac:grpSpMkLst>
            <pc:docMk/>
            <pc:sldMk cId="1655077107" sldId="264"/>
            <ac:grpSpMk id="18" creationId="{B63ACBA3-DEFD-4C6D-BBA0-64468FA99C2D}"/>
          </ac:grpSpMkLst>
        </pc:gr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655077107" sldId="264"/>
            <ac:grpSpMk id="33" creationId="{C5F6476F-D303-44D3-B30F-1BA348F0F64A}"/>
          </ac:grpSpMkLst>
        </pc:grpChg>
        <pc:graphicFrameChg chg="del">
          <ac:chgData name="Dominique Labas" userId="b9c549c5-af5a-41ae-a376-74739bcbddad" providerId="ADAL" clId="{D4FB004C-8B67-4DBB-9DAF-DBD2E7B5946E}" dt="2024-01-09T16:56:47.559" v="2059" actId="478"/>
          <ac:graphicFrameMkLst>
            <pc:docMk/>
            <pc:sldMk cId="1655077107" sldId="264"/>
            <ac:graphicFrameMk id="11" creationId="{F787CC88-2EC5-DDC4-A3D9-55F1A9C07B92}"/>
          </ac:graphicFrameMkLst>
        </pc:graphicFrameChg>
        <pc:graphicFrameChg chg="add del">
          <ac:chgData name="Dominique Labas" userId="b9c549c5-af5a-41ae-a376-74739bcbddad" providerId="ADAL" clId="{D4FB004C-8B67-4DBB-9DAF-DBD2E7B5946E}" dt="2024-01-09T17:00:40.940" v="2603" actId="26606"/>
          <ac:graphicFrameMkLst>
            <pc:docMk/>
            <pc:sldMk cId="1655077107" sldId="264"/>
            <ac:graphicFrameMk id="38" creationId="{9368F170-EBE9-CA8A-647C-37361D53DABF}"/>
          </ac:graphicFrameMkLst>
        </pc:graphicFrameChg>
        <pc:picChg chg="add">
          <ac:chgData name="Dominique Labas" userId="b9c549c5-af5a-41ae-a376-74739bcbddad" providerId="ADAL" clId="{D4FB004C-8B67-4DBB-9DAF-DBD2E7B5946E}" dt="2024-01-09T17:00:12.899" v="2596" actId="26606"/>
          <ac:picMkLst>
            <pc:docMk/>
            <pc:sldMk cId="1655077107" sldId="264"/>
            <ac:picMk id="26" creationId="{B58B6B4D-76D4-51D8-4445-9A327A2EC421}"/>
          </ac:picMkLst>
        </pc:picChg>
      </pc:sldChg>
      <pc:sldChg chg="addSp delSp modSp add mod delDesignElem">
        <pc:chgData name="Dominique Labas" userId="b9c549c5-af5a-41ae-a376-74739bcbddad" providerId="ADAL" clId="{D4FB004C-8B67-4DBB-9DAF-DBD2E7B5946E}" dt="2024-01-09T17:46:05.763" v="5306" actId="1076"/>
        <pc:sldMkLst>
          <pc:docMk/>
          <pc:sldMk cId="122111555" sldId="265"/>
        </pc:sldMkLst>
        <pc:spChg chg="mod">
          <ac:chgData name="Dominique Labas" userId="b9c549c5-af5a-41ae-a376-74739bcbddad" providerId="ADAL" clId="{D4FB004C-8B67-4DBB-9DAF-DBD2E7B5946E}" dt="2024-01-09T17:11:59.570" v="2793" actId="113"/>
          <ac:spMkLst>
            <pc:docMk/>
            <pc:sldMk cId="122111555" sldId="265"/>
            <ac:spMk id="2" creationId="{4915C882-1EC8-6CEB-112C-BA001B51A30A}"/>
          </ac:spMkLst>
        </pc:spChg>
        <pc:spChg chg="add del mod">
          <ac:chgData name="Dominique Labas" userId="b9c549c5-af5a-41ae-a376-74739bcbddad" providerId="ADAL" clId="{D4FB004C-8B67-4DBB-9DAF-DBD2E7B5946E}" dt="2024-01-09T17:46:05.763" v="5306" actId="1076"/>
          <ac:spMkLst>
            <pc:docMk/>
            <pc:sldMk cId="122111555" sldId="265"/>
            <ac:spMk id="4" creationId="{45ABAE56-D2AA-776F-B5E1-A9CAC99CC5B1}"/>
          </ac:spMkLst>
        </pc:spChg>
        <pc:spChg chg="add del mod">
          <ac:chgData name="Dominique Labas" userId="b9c549c5-af5a-41ae-a376-74739bcbddad" providerId="ADAL" clId="{D4FB004C-8B67-4DBB-9DAF-DBD2E7B5946E}" dt="2024-01-09T17:38:08.073" v="4556" actId="478"/>
          <ac:spMkLst>
            <pc:docMk/>
            <pc:sldMk cId="122111555" sldId="265"/>
            <ac:spMk id="5" creationId="{FF582F2A-6EDC-3DCC-25F6-C5CCCC2F92E6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22111555" sldId="265"/>
            <ac:spMk id="29" creationId="{245A9F99-D9B1-4094-A2E2-B90AC1DB7B9C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122111555" sldId="265"/>
            <ac:spMk id="31" creationId="{B7FAF607-473A-4A43-A23D-BBFF5C4117BB}"/>
          </ac:spMkLst>
        </pc:s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122111555" sldId="265"/>
            <ac:grpSpMk id="33" creationId="{C5F6476F-D303-44D3-B30F-1BA348F0F64A}"/>
          </ac:grpSpMkLst>
        </pc:grpChg>
        <pc:picChg chg="add mod">
          <ac:chgData name="Dominique Labas" userId="b9c549c5-af5a-41ae-a376-74739bcbddad" providerId="ADAL" clId="{D4FB004C-8B67-4DBB-9DAF-DBD2E7B5946E}" dt="2024-01-09T17:11:45.041" v="2791" actId="688"/>
          <ac:picMkLst>
            <pc:docMk/>
            <pc:sldMk cId="122111555" sldId="265"/>
            <ac:picMk id="26" creationId="{B58B6B4D-76D4-51D8-4445-9A327A2EC421}"/>
          </ac:picMkLst>
        </pc:picChg>
      </pc:sldChg>
      <pc:sldChg chg="addSp delSp modSp add mod delDesignElem">
        <pc:chgData name="Dominique Labas" userId="b9c549c5-af5a-41ae-a376-74739bcbddad" providerId="ADAL" clId="{D4FB004C-8B67-4DBB-9DAF-DBD2E7B5946E}" dt="2024-01-09T17:29:53.238" v="4372"/>
        <pc:sldMkLst>
          <pc:docMk/>
          <pc:sldMk cId="3814397600" sldId="266"/>
        </pc:sldMkLst>
        <pc:spChg chg="mod">
          <ac:chgData name="Dominique Labas" userId="b9c549c5-af5a-41ae-a376-74739bcbddad" providerId="ADAL" clId="{D4FB004C-8B67-4DBB-9DAF-DBD2E7B5946E}" dt="2024-01-09T17:12:21.113" v="2812" actId="20577"/>
          <ac:spMkLst>
            <pc:docMk/>
            <pc:sldMk cId="3814397600" sldId="266"/>
            <ac:spMk id="2" creationId="{4915C882-1EC8-6CEB-112C-BA001B51A30A}"/>
          </ac:spMkLst>
        </pc:spChg>
        <pc:spChg chg="mod">
          <ac:chgData name="Dominique Labas" userId="b9c549c5-af5a-41ae-a376-74739bcbddad" providerId="ADAL" clId="{D4FB004C-8B67-4DBB-9DAF-DBD2E7B5946E}" dt="2024-01-09T17:22:36.203" v="3323" actId="1076"/>
          <ac:spMkLst>
            <pc:docMk/>
            <pc:sldMk cId="3814397600" sldId="266"/>
            <ac:spMk id="4" creationId="{45ABAE56-D2AA-776F-B5E1-A9CAC99CC5B1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3814397600" sldId="266"/>
            <ac:spMk id="29" creationId="{245A9F99-D9B1-4094-A2E2-B90AC1DB7B9C}"/>
          </ac:spMkLst>
        </pc:spChg>
        <pc:spChg chg="add del">
          <ac:chgData name="Dominique Labas" userId="b9c549c5-af5a-41ae-a376-74739bcbddad" providerId="ADAL" clId="{D4FB004C-8B67-4DBB-9DAF-DBD2E7B5946E}" dt="2024-01-09T17:29:53.238" v="4372"/>
          <ac:spMkLst>
            <pc:docMk/>
            <pc:sldMk cId="3814397600" sldId="266"/>
            <ac:spMk id="31" creationId="{B7FAF607-473A-4A43-A23D-BBFF5C4117BB}"/>
          </ac:spMkLst>
        </pc:spChg>
        <pc:grpChg chg="add del">
          <ac:chgData name="Dominique Labas" userId="b9c549c5-af5a-41ae-a376-74739bcbddad" providerId="ADAL" clId="{D4FB004C-8B67-4DBB-9DAF-DBD2E7B5946E}" dt="2024-01-09T17:29:53.238" v="4372"/>
          <ac:grpSpMkLst>
            <pc:docMk/>
            <pc:sldMk cId="3814397600" sldId="266"/>
            <ac:grpSpMk id="33" creationId="{C5F6476F-D303-44D3-B30F-1BA348F0F64A}"/>
          </ac:grpSpMkLst>
        </pc:grpChg>
        <pc:picChg chg="mod">
          <ac:chgData name="Dominique Labas" userId="b9c549c5-af5a-41ae-a376-74739bcbddad" providerId="ADAL" clId="{D4FB004C-8B67-4DBB-9DAF-DBD2E7B5946E}" dt="2024-01-09T17:15:50.186" v="2816" actId="688"/>
          <ac:picMkLst>
            <pc:docMk/>
            <pc:sldMk cId="3814397600" sldId="266"/>
            <ac:picMk id="26" creationId="{B58B6B4D-76D4-51D8-4445-9A327A2EC421}"/>
          </ac:picMkLst>
        </pc:picChg>
      </pc:sldChg>
      <pc:sldChg chg="modSp new del mod">
        <pc:chgData name="Dominique Labas" userId="b9c549c5-af5a-41ae-a376-74739bcbddad" providerId="ADAL" clId="{D4FB004C-8B67-4DBB-9DAF-DBD2E7B5946E}" dt="2024-01-09T17:34:03.959" v="4493" actId="2696"/>
        <pc:sldMkLst>
          <pc:docMk/>
          <pc:sldMk cId="3097623465" sldId="267"/>
        </pc:sldMkLst>
        <pc:spChg chg="mod">
          <ac:chgData name="Dominique Labas" userId="b9c549c5-af5a-41ae-a376-74739bcbddad" providerId="ADAL" clId="{D4FB004C-8B67-4DBB-9DAF-DBD2E7B5946E}" dt="2024-01-09T17:29:53.238" v="4372"/>
          <ac:spMkLst>
            <pc:docMk/>
            <pc:sldMk cId="3097623465" sldId="267"/>
            <ac:spMk id="2" creationId="{FCBB3059-577C-C0BA-96E6-1C8CBC34BAEE}"/>
          </ac:spMkLst>
        </pc:spChg>
        <pc:spChg chg="mod">
          <ac:chgData name="Dominique Labas" userId="b9c549c5-af5a-41ae-a376-74739bcbddad" providerId="ADAL" clId="{D4FB004C-8B67-4DBB-9DAF-DBD2E7B5946E}" dt="2024-01-09T17:29:53.238" v="4372"/>
          <ac:spMkLst>
            <pc:docMk/>
            <pc:sldMk cId="3097623465" sldId="267"/>
            <ac:spMk id="3" creationId="{93FD2EB1-2EEB-352E-8D0C-4875BA65AEA0}"/>
          </ac:spMkLst>
        </pc:spChg>
        <pc:spChg chg="mod">
          <ac:chgData name="Dominique Labas" userId="b9c549c5-af5a-41ae-a376-74739bcbddad" providerId="ADAL" clId="{D4FB004C-8B67-4DBB-9DAF-DBD2E7B5946E}" dt="2024-01-09T17:29:53.238" v="4372"/>
          <ac:spMkLst>
            <pc:docMk/>
            <pc:sldMk cId="3097623465" sldId="267"/>
            <ac:spMk id="4" creationId="{E0251A47-FAC9-7ACB-F615-544B4800CD48}"/>
          </ac:spMkLst>
        </pc:spChg>
        <pc:spChg chg="mod">
          <ac:chgData name="Dominique Labas" userId="b9c549c5-af5a-41ae-a376-74739bcbddad" providerId="ADAL" clId="{D4FB004C-8B67-4DBB-9DAF-DBD2E7B5946E}" dt="2024-01-09T17:29:53.238" v="4372"/>
          <ac:spMkLst>
            <pc:docMk/>
            <pc:sldMk cId="3097623465" sldId="267"/>
            <ac:spMk id="5" creationId="{45D8E67A-38D7-3AEC-623A-6877389A2E9E}"/>
          </ac:spMkLst>
        </pc:spChg>
        <pc:spChg chg="mod">
          <ac:chgData name="Dominique Labas" userId="b9c549c5-af5a-41ae-a376-74739bcbddad" providerId="ADAL" clId="{D4FB004C-8B67-4DBB-9DAF-DBD2E7B5946E}" dt="2024-01-09T17:29:56.316" v="4374" actId="20577"/>
          <ac:spMkLst>
            <pc:docMk/>
            <pc:sldMk cId="3097623465" sldId="267"/>
            <ac:spMk id="6" creationId="{32A5E0A7-3849-A6D6-6A0B-3F87A608D849}"/>
          </ac:spMkLst>
        </pc:spChg>
      </pc:sldChg>
      <pc:sldChg chg="addSp delSp modSp add mod ord">
        <pc:chgData name="Dominique Labas" userId="b9c549c5-af5a-41ae-a376-74739bcbddad" providerId="ADAL" clId="{D4FB004C-8B67-4DBB-9DAF-DBD2E7B5946E}" dt="2024-01-09T17:37:47.200" v="4554" actId="403"/>
        <pc:sldMkLst>
          <pc:docMk/>
          <pc:sldMk cId="2664809454" sldId="268"/>
        </pc:sldMkLst>
        <pc:spChg chg="mod">
          <ac:chgData name="Dominique Labas" userId="b9c549c5-af5a-41ae-a376-74739bcbddad" providerId="ADAL" clId="{D4FB004C-8B67-4DBB-9DAF-DBD2E7B5946E}" dt="2024-01-09T17:35:08.804" v="4523" actId="20577"/>
          <ac:spMkLst>
            <pc:docMk/>
            <pc:sldMk cId="2664809454" sldId="268"/>
            <ac:spMk id="2" creationId="{4915C882-1EC8-6CEB-112C-BA001B51A30A}"/>
          </ac:spMkLst>
        </pc:spChg>
        <pc:spChg chg="add mod">
          <ac:chgData name="Dominique Labas" userId="b9c549c5-af5a-41ae-a376-74739bcbddad" providerId="ADAL" clId="{D4FB004C-8B67-4DBB-9DAF-DBD2E7B5946E}" dt="2024-01-09T17:37:43.436" v="4552" actId="403"/>
          <ac:spMkLst>
            <pc:docMk/>
            <pc:sldMk cId="2664809454" sldId="268"/>
            <ac:spMk id="4" creationId="{D439B362-7D77-E3C9-F73C-A5D7636B5B3E}"/>
          </ac:spMkLst>
        </pc:spChg>
        <pc:spChg chg="add mod">
          <ac:chgData name="Dominique Labas" userId="b9c549c5-af5a-41ae-a376-74739bcbddad" providerId="ADAL" clId="{D4FB004C-8B67-4DBB-9DAF-DBD2E7B5946E}" dt="2024-01-09T17:37:47.200" v="4554" actId="403"/>
          <ac:spMkLst>
            <pc:docMk/>
            <pc:sldMk cId="2664809454" sldId="268"/>
            <ac:spMk id="5" creationId="{49F8D9C7-9B6E-38AD-24EB-7152BE3FD607}"/>
          </ac:spMkLst>
        </pc:spChg>
        <pc:graphicFrameChg chg="del mod">
          <ac:chgData name="Dominique Labas" userId="b9c549c5-af5a-41ae-a376-74739bcbddad" providerId="ADAL" clId="{D4FB004C-8B67-4DBB-9DAF-DBD2E7B5946E}" dt="2024-01-09T17:32:30.265" v="4438" actId="478"/>
          <ac:graphicFrameMkLst>
            <pc:docMk/>
            <pc:sldMk cId="2664809454" sldId="268"/>
            <ac:graphicFrameMk id="11" creationId="{F787CC88-2EC5-DDC4-A3D9-55F1A9C07B92}"/>
          </ac:graphicFrameMkLst>
        </pc:graphicFrameChg>
        <pc:cxnChg chg="add mod">
          <ac:chgData name="Dominique Labas" userId="b9c549c5-af5a-41ae-a376-74739bcbddad" providerId="ADAL" clId="{D4FB004C-8B67-4DBB-9DAF-DBD2E7B5946E}" dt="2024-01-09T17:36:27.917" v="4526" actId="14861"/>
          <ac:cxnSpMkLst>
            <pc:docMk/>
            <pc:sldMk cId="2664809454" sldId="268"/>
            <ac:cxnSpMk id="7" creationId="{F7F87E27-0A06-87EF-E271-340E2BA8F5A4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E6473-C632-438B-9ACC-B6A0764ED4B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BE06D2-DBA4-4674-8094-9518C9A343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2"/>
              </a:solidFill>
            </a:rPr>
            <a:t>Exposition</a:t>
          </a:r>
          <a:r>
            <a:rPr lang="en-US" dirty="0">
              <a:solidFill>
                <a:schemeClr val="tx2"/>
              </a:solidFill>
            </a:rPr>
            <a:t> that identifies a </a:t>
          </a:r>
          <a:r>
            <a:rPr lang="en-US" b="1" dirty="0">
              <a:solidFill>
                <a:schemeClr val="tx2"/>
              </a:solidFill>
            </a:rPr>
            <a:t>problem</a:t>
          </a:r>
          <a:r>
            <a:rPr lang="en-US" dirty="0">
              <a:solidFill>
                <a:schemeClr val="tx2"/>
              </a:solidFill>
            </a:rPr>
            <a:t> and offers a </a:t>
          </a:r>
          <a:r>
            <a:rPr lang="en-US" b="1" dirty="0">
              <a:solidFill>
                <a:schemeClr val="tx2"/>
              </a:solidFill>
            </a:rPr>
            <a:t>solution</a:t>
          </a:r>
        </a:p>
      </dgm:t>
    </dgm:pt>
    <dgm:pt modelId="{5EF4514D-5C6B-4184-A96C-10C7E4AC4C21}" type="parTrans" cxnId="{0611F277-E495-4506-96B1-A2A3760B4DF9}">
      <dgm:prSet/>
      <dgm:spPr/>
      <dgm:t>
        <a:bodyPr/>
        <a:lstStyle/>
        <a:p>
          <a:endParaRPr lang="en-US"/>
        </a:p>
      </dgm:t>
    </dgm:pt>
    <dgm:pt modelId="{42996039-2867-46D8-BF25-906C03FEAA54}" type="sibTrans" cxnId="{0611F277-E495-4506-96B1-A2A3760B4DF9}">
      <dgm:prSet/>
      <dgm:spPr/>
      <dgm:t>
        <a:bodyPr/>
        <a:lstStyle/>
        <a:p>
          <a:endParaRPr lang="en-US"/>
        </a:p>
      </dgm:t>
    </dgm:pt>
    <dgm:pt modelId="{9F11AA01-D96C-439C-A997-2A02A11083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</a:rPr>
            <a:t>Main component is a </a:t>
          </a:r>
          <a:r>
            <a:rPr lang="en-US" b="1" dirty="0">
              <a:solidFill>
                <a:schemeClr val="tx2"/>
              </a:solidFill>
            </a:rPr>
            <a:t>thesis</a:t>
          </a:r>
        </a:p>
      </dgm:t>
    </dgm:pt>
    <dgm:pt modelId="{BE8DA14B-9E9E-4C23-85F4-32DE69F2DC6C}" type="parTrans" cxnId="{0D51E84B-46ED-419F-A724-998A1CEA3C01}">
      <dgm:prSet/>
      <dgm:spPr/>
      <dgm:t>
        <a:bodyPr/>
        <a:lstStyle/>
        <a:p>
          <a:endParaRPr lang="en-US"/>
        </a:p>
      </dgm:t>
    </dgm:pt>
    <dgm:pt modelId="{10B45964-76E3-4CC2-84EF-845EA22B1A85}" type="sibTrans" cxnId="{0D51E84B-46ED-419F-A724-998A1CEA3C01}">
      <dgm:prSet/>
      <dgm:spPr/>
      <dgm:t>
        <a:bodyPr/>
        <a:lstStyle/>
        <a:p>
          <a:endParaRPr lang="en-US"/>
        </a:p>
      </dgm:t>
    </dgm:pt>
    <dgm:pt modelId="{2014AF67-F354-4B4C-B2BB-DB45D6CE16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</a:rPr>
            <a:t>2 types of speeches:</a:t>
          </a:r>
        </a:p>
      </dgm:t>
    </dgm:pt>
    <dgm:pt modelId="{031BF219-E4FF-4477-9867-F21A86C9A41F}" type="parTrans" cxnId="{C2B73573-6E5B-49D6-8476-7E55EA2B6CCD}">
      <dgm:prSet/>
      <dgm:spPr/>
      <dgm:t>
        <a:bodyPr/>
        <a:lstStyle/>
        <a:p>
          <a:endParaRPr lang="en-US"/>
        </a:p>
      </dgm:t>
    </dgm:pt>
    <dgm:pt modelId="{B48D06EE-5685-4E28-8D67-B1DE82948EFD}" type="sibTrans" cxnId="{C2B73573-6E5B-49D6-8476-7E55EA2B6CCD}">
      <dgm:prSet/>
      <dgm:spPr/>
      <dgm:t>
        <a:bodyPr/>
        <a:lstStyle/>
        <a:p>
          <a:endParaRPr lang="en-US"/>
        </a:p>
      </dgm:t>
    </dgm:pt>
    <dgm:pt modelId="{A4EC9F47-1103-499A-AC58-8A40D34458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>
              <a:solidFill>
                <a:schemeClr val="tx2"/>
              </a:solidFill>
            </a:rPr>
            <a:t>1. Lengthy analysis of the problem, Brief discussion of solution</a:t>
          </a:r>
        </a:p>
      </dgm:t>
    </dgm:pt>
    <dgm:pt modelId="{9B7E963B-62D8-49A4-867B-6DA5F6A0B48D}" type="parTrans" cxnId="{3BEDCA5C-07CD-4C5E-85D4-9893304ED206}">
      <dgm:prSet/>
      <dgm:spPr/>
      <dgm:t>
        <a:bodyPr/>
        <a:lstStyle/>
        <a:p>
          <a:endParaRPr lang="en-US"/>
        </a:p>
      </dgm:t>
    </dgm:pt>
    <dgm:pt modelId="{74363269-FDFA-4323-B4A6-AF8D882D39AF}" type="sibTrans" cxnId="{3BEDCA5C-07CD-4C5E-85D4-9893304ED206}">
      <dgm:prSet/>
      <dgm:spPr/>
      <dgm:t>
        <a:bodyPr/>
        <a:lstStyle/>
        <a:p>
          <a:endParaRPr lang="en-US"/>
        </a:p>
      </dgm:t>
    </dgm:pt>
    <dgm:pt modelId="{9ACCFCC5-CFF9-455D-917F-E5EF957065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>
              <a:solidFill>
                <a:schemeClr val="tx2"/>
              </a:solidFill>
            </a:rPr>
            <a:t>2. Brief analysis of the problem, Lengthy focus on the solution</a:t>
          </a:r>
        </a:p>
      </dgm:t>
    </dgm:pt>
    <dgm:pt modelId="{620546A1-4C99-4DBC-9E53-7C9733BA2D75}" type="parTrans" cxnId="{B08039C0-C582-4D92-B402-E20B856C42F8}">
      <dgm:prSet/>
      <dgm:spPr/>
      <dgm:t>
        <a:bodyPr/>
        <a:lstStyle/>
        <a:p>
          <a:endParaRPr lang="en-US"/>
        </a:p>
      </dgm:t>
    </dgm:pt>
    <dgm:pt modelId="{6B31B89B-B1EF-4699-B327-E46DF2A85FC8}" type="sibTrans" cxnId="{B08039C0-C582-4D92-B402-E20B856C42F8}">
      <dgm:prSet/>
      <dgm:spPr/>
      <dgm:t>
        <a:bodyPr/>
        <a:lstStyle/>
        <a:p>
          <a:endParaRPr lang="en-US"/>
        </a:p>
      </dgm:t>
    </dgm:pt>
    <dgm:pt modelId="{A803D872-33D5-4C97-A051-09D4CFD9888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</a:rPr>
            <a:t>Includes </a:t>
          </a:r>
          <a:r>
            <a:rPr lang="en-US" b="1" dirty="0">
              <a:solidFill>
                <a:schemeClr val="tx2"/>
              </a:solidFill>
            </a:rPr>
            <a:t>evidence</a:t>
          </a:r>
          <a:r>
            <a:rPr lang="en-US" dirty="0">
              <a:solidFill>
                <a:schemeClr val="tx2"/>
              </a:solidFill>
            </a:rPr>
            <a:t> from research</a:t>
          </a:r>
        </a:p>
      </dgm:t>
    </dgm:pt>
    <dgm:pt modelId="{3D351021-2550-46A5-B924-1CA3D220A262}" type="parTrans" cxnId="{FB10FD93-5D1D-4AA4-B177-9B528C4381E6}">
      <dgm:prSet/>
      <dgm:spPr/>
      <dgm:t>
        <a:bodyPr/>
        <a:lstStyle/>
        <a:p>
          <a:endParaRPr lang="en-US"/>
        </a:p>
      </dgm:t>
    </dgm:pt>
    <dgm:pt modelId="{4196C808-8602-47F7-A2A0-A60CF3361D1B}" type="sibTrans" cxnId="{FB10FD93-5D1D-4AA4-B177-9B528C4381E6}">
      <dgm:prSet/>
      <dgm:spPr/>
      <dgm:t>
        <a:bodyPr/>
        <a:lstStyle/>
        <a:p>
          <a:endParaRPr lang="en-US"/>
        </a:p>
      </dgm:t>
    </dgm:pt>
    <dgm:pt modelId="{7560F9BF-69C2-4624-B92B-AC77665DE7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</a:rPr>
            <a:t>Solution should be </a:t>
          </a:r>
          <a:r>
            <a:rPr lang="en-US" b="1" dirty="0">
              <a:solidFill>
                <a:schemeClr val="tx2"/>
              </a:solidFill>
            </a:rPr>
            <a:t>plausible</a:t>
          </a:r>
          <a:r>
            <a:rPr lang="en-US" dirty="0">
              <a:solidFill>
                <a:schemeClr val="tx2"/>
              </a:solidFill>
            </a:rPr>
            <a:t> and include a </a:t>
          </a:r>
          <a:r>
            <a:rPr lang="en-US" b="1" dirty="0">
              <a:solidFill>
                <a:schemeClr val="tx2"/>
              </a:solidFill>
            </a:rPr>
            <a:t>call to action</a:t>
          </a:r>
        </a:p>
      </dgm:t>
    </dgm:pt>
    <dgm:pt modelId="{4034CAC9-81FB-4171-B487-D69D74705C6F}" type="parTrans" cxnId="{CB4B3466-F0F8-4FED-9FA1-31207934A79C}">
      <dgm:prSet/>
      <dgm:spPr/>
      <dgm:t>
        <a:bodyPr/>
        <a:lstStyle/>
        <a:p>
          <a:endParaRPr lang="en-US"/>
        </a:p>
      </dgm:t>
    </dgm:pt>
    <dgm:pt modelId="{D36D37DB-E0B2-4AC1-A224-A42E1FF8807C}" type="sibTrans" cxnId="{CB4B3466-F0F8-4FED-9FA1-31207934A79C}">
      <dgm:prSet/>
      <dgm:spPr/>
      <dgm:t>
        <a:bodyPr/>
        <a:lstStyle/>
        <a:p>
          <a:endParaRPr lang="en-US"/>
        </a:p>
      </dgm:t>
    </dgm:pt>
    <dgm:pt modelId="{862C4F71-3DAE-483B-994D-B2ACC0D161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</a:rPr>
            <a:t>Speech effectiveness</a:t>
          </a:r>
          <a:r>
            <a:rPr lang="en-US" dirty="0"/>
            <a:t>: </a:t>
          </a:r>
          <a:r>
            <a:rPr lang="en-US" b="1" dirty="0">
              <a:solidFill>
                <a:schemeClr val="tx2"/>
              </a:solidFill>
            </a:rPr>
            <a:t>LOGOS, ETHOS, PATHOS</a:t>
          </a:r>
        </a:p>
      </dgm:t>
    </dgm:pt>
    <dgm:pt modelId="{C680B557-8B4D-4BC3-98DD-A29F4184AB80}" type="parTrans" cxnId="{59F6B689-A4DA-4235-BF68-E4163F04C1DB}">
      <dgm:prSet/>
      <dgm:spPr/>
      <dgm:t>
        <a:bodyPr/>
        <a:lstStyle/>
        <a:p>
          <a:endParaRPr lang="en-US"/>
        </a:p>
      </dgm:t>
    </dgm:pt>
    <dgm:pt modelId="{CC47393D-1160-40F8-93DC-5EC4EBA37CAD}" type="sibTrans" cxnId="{59F6B689-A4DA-4235-BF68-E4163F04C1DB}">
      <dgm:prSet/>
      <dgm:spPr/>
      <dgm:t>
        <a:bodyPr/>
        <a:lstStyle/>
        <a:p>
          <a:endParaRPr lang="en-US"/>
        </a:p>
      </dgm:t>
    </dgm:pt>
    <dgm:pt modelId="{FC5270A0-10A8-44F3-AAFC-8771DB66443B}" type="pres">
      <dgm:prSet presAssocID="{D3AE6473-C632-438B-9ACC-B6A0764ED4B3}" presName="root" presStyleCnt="0">
        <dgm:presLayoutVars>
          <dgm:dir/>
          <dgm:resizeHandles val="exact"/>
        </dgm:presLayoutVars>
      </dgm:prSet>
      <dgm:spPr/>
    </dgm:pt>
    <dgm:pt modelId="{25F4C4ED-A6CC-47F1-8C93-B0D9A00C3A9A}" type="pres">
      <dgm:prSet presAssocID="{40BE06D2-DBA4-4674-8094-9518C9A34335}" presName="compNode" presStyleCnt="0"/>
      <dgm:spPr/>
    </dgm:pt>
    <dgm:pt modelId="{E0884FC4-47DC-46F4-9F3B-29DCE369C822}" type="pres">
      <dgm:prSet presAssocID="{40BE06D2-DBA4-4674-8094-9518C9A34335}" presName="bgRect" presStyleLbl="bgShp" presStyleIdx="0" presStyleCnt="6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529E7CAB-2DC1-48DA-BF74-C19579F40A77}" type="pres">
      <dgm:prSet presAssocID="{40BE06D2-DBA4-4674-8094-9518C9A3433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40ABF32D-E1D3-4D9A-B768-032F24959630}" type="pres">
      <dgm:prSet presAssocID="{40BE06D2-DBA4-4674-8094-9518C9A34335}" presName="spaceRect" presStyleCnt="0"/>
      <dgm:spPr/>
    </dgm:pt>
    <dgm:pt modelId="{01C4BE6B-0E0F-49C1-A47B-ECC537670681}" type="pres">
      <dgm:prSet presAssocID="{40BE06D2-DBA4-4674-8094-9518C9A34335}" presName="parTx" presStyleLbl="revTx" presStyleIdx="0" presStyleCnt="7">
        <dgm:presLayoutVars>
          <dgm:chMax val="0"/>
          <dgm:chPref val="0"/>
        </dgm:presLayoutVars>
      </dgm:prSet>
      <dgm:spPr/>
    </dgm:pt>
    <dgm:pt modelId="{076BF6B9-88F5-477D-9905-D4A8A45390F6}" type="pres">
      <dgm:prSet presAssocID="{42996039-2867-46D8-BF25-906C03FEAA54}" presName="sibTrans" presStyleCnt="0"/>
      <dgm:spPr/>
    </dgm:pt>
    <dgm:pt modelId="{69FF6B27-2270-48CC-A7FC-BA51EB6BAB3C}" type="pres">
      <dgm:prSet presAssocID="{9F11AA01-D96C-439C-A997-2A02A110835F}" presName="compNode" presStyleCnt="0"/>
      <dgm:spPr/>
    </dgm:pt>
    <dgm:pt modelId="{8CD05502-919C-4DD6-B46A-1E5F00CF74CD}" type="pres">
      <dgm:prSet presAssocID="{9F11AA01-D96C-439C-A997-2A02A110835F}" presName="bgRect" presStyleLbl="bgShp" presStyleIdx="1" presStyleCnt="6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DE37EC5C-725C-4499-B34C-C00C298690D9}" type="pres">
      <dgm:prSet presAssocID="{9F11AA01-D96C-439C-A997-2A02A110835F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1BA4DF0-5746-40BB-8C0B-FD9C9CE7FA87}" type="pres">
      <dgm:prSet presAssocID="{9F11AA01-D96C-439C-A997-2A02A110835F}" presName="spaceRect" presStyleCnt="0"/>
      <dgm:spPr/>
    </dgm:pt>
    <dgm:pt modelId="{A624382E-BF0F-4032-A907-ED3DFC6BC4C3}" type="pres">
      <dgm:prSet presAssocID="{9F11AA01-D96C-439C-A997-2A02A110835F}" presName="parTx" presStyleLbl="revTx" presStyleIdx="1" presStyleCnt="7">
        <dgm:presLayoutVars>
          <dgm:chMax val="0"/>
          <dgm:chPref val="0"/>
        </dgm:presLayoutVars>
      </dgm:prSet>
      <dgm:spPr/>
    </dgm:pt>
    <dgm:pt modelId="{044BAEDC-F29F-497A-9DA8-596070DC865A}" type="pres">
      <dgm:prSet presAssocID="{10B45964-76E3-4CC2-84EF-845EA22B1A85}" presName="sibTrans" presStyleCnt="0"/>
      <dgm:spPr/>
    </dgm:pt>
    <dgm:pt modelId="{898B3F64-B34E-4299-B322-6D1FFFAE768E}" type="pres">
      <dgm:prSet presAssocID="{2014AF67-F354-4B4C-B2BB-DB45D6CE16B2}" presName="compNode" presStyleCnt="0"/>
      <dgm:spPr/>
    </dgm:pt>
    <dgm:pt modelId="{BD5AD6F2-9643-4C11-A7FC-9F2984B01611}" type="pres">
      <dgm:prSet presAssocID="{2014AF67-F354-4B4C-B2BB-DB45D6CE16B2}" presName="bgRect" presStyleLbl="bgShp" presStyleIdx="2" presStyleCnt="6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E84B2564-C819-425A-A892-85A5746D955B}" type="pres">
      <dgm:prSet presAssocID="{2014AF67-F354-4B4C-B2BB-DB45D6CE16B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2B3133EC-EA81-47D2-9C47-5AE9A4532EC1}" type="pres">
      <dgm:prSet presAssocID="{2014AF67-F354-4B4C-B2BB-DB45D6CE16B2}" presName="spaceRect" presStyleCnt="0"/>
      <dgm:spPr/>
    </dgm:pt>
    <dgm:pt modelId="{1EF17337-C012-444C-BAAD-32696B099853}" type="pres">
      <dgm:prSet presAssocID="{2014AF67-F354-4B4C-B2BB-DB45D6CE16B2}" presName="parTx" presStyleLbl="revTx" presStyleIdx="2" presStyleCnt="7">
        <dgm:presLayoutVars>
          <dgm:chMax val="0"/>
          <dgm:chPref val="0"/>
        </dgm:presLayoutVars>
      </dgm:prSet>
      <dgm:spPr/>
    </dgm:pt>
    <dgm:pt modelId="{B93368FD-741C-4265-A860-E5BCEBA60032}" type="pres">
      <dgm:prSet presAssocID="{2014AF67-F354-4B4C-B2BB-DB45D6CE16B2}" presName="desTx" presStyleLbl="revTx" presStyleIdx="3" presStyleCnt="7" custScaleX="120229" custLinFactNeighborX="-28995" custLinFactNeighborY="989">
        <dgm:presLayoutVars/>
      </dgm:prSet>
      <dgm:spPr/>
    </dgm:pt>
    <dgm:pt modelId="{6C542C13-DF16-4BF1-AD35-04751268F8D1}" type="pres">
      <dgm:prSet presAssocID="{B48D06EE-5685-4E28-8D67-B1DE82948EFD}" presName="sibTrans" presStyleCnt="0"/>
      <dgm:spPr/>
    </dgm:pt>
    <dgm:pt modelId="{D048230A-1DAA-406F-958B-9E79FED5FE39}" type="pres">
      <dgm:prSet presAssocID="{A803D872-33D5-4C97-A051-09D4CFD98886}" presName="compNode" presStyleCnt="0"/>
      <dgm:spPr/>
    </dgm:pt>
    <dgm:pt modelId="{8EC29232-4750-4E7D-A696-333B86C5FEBB}" type="pres">
      <dgm:prSet presAssocID="{A803D872-33D5-4C97-A051-09D4CFD98886}" presName="bgRect" presStyleLbl="bgShp" presStyleIdx="3" presStyleCnt="6" custLinFactNeighborX="-5169" custLinFactNeighborY="144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5AE6102F-1233-4C5F-B3B2-05841825DD30}" type="pres">
      <dgm:prSet presAssocID="{A803D872-33D5-4C97-A051-09D4CFD98886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E66D86E-9B52-49C3-8AFF-F5EB4BD68891}" type="pres">
      <dgm:prSet presAssocID="{A803D872-33D5-4C97-A051-09D4CFD98886}" presName="spaceRect" presStyleCnt="0"/>
      <dgm:spPr/>
    </dgm:pt>
    <dgm:pt modelId="{CD2E0B50-7D20-409F-A031-CE60A480D5EB}" type="pres">
      <dgm:prSet presAssocID="{A803D872-33D5-4C97-A051-09D4CFD98886}" presName="parTx" presStyleLbl="revTx" presStyleIdx="4" presStyleCnt="7">
        <dgm:presLayoutVars>
          <dgm:chMax val="0"/>
          <dgm:chPref val="0"/>
        </dgm:presLayoutVars>
      </dgm:prSet>
      <dgm:spPr/>
    </dgm:pt>
    <dgm:pt modelId="{20F204DC-9579-4D82-ADF6-F20C2E82BBA8}" type="pres">
      <dgm:prSet presAssocID="{4196C808-8602-47F7-A2A0-A60CF3361D1B}" presName="sibTrans" presStyleCnt="0"/>
      <dgm:spPr/>
    </dgm:pt>
    <dgm:pt modelId="{9A48F194-46E3-4776-A57C-0005404BB626}" type="pres">
      <dgm:prSet presAssocID="{7560F9BF-69C2-4624-B92B-AC77665DE7F3}" presName="compNode" presStyleCnt="0"/>
      <dgm:spPr/>
    </dgm:pt>
    <dgm:pt modelId="{D41759DF-F396-4186-B642-0ED009FE2331}" type="pres">
      <dgm:prSet presAssocID="{7560F9BF-69C2-4624-B92B-AC77665DE7F3}" presName="bgRect" presStyleLbl="bgShp" presStyleIdx="4" presStyleCnt="6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4ABE5B92-023D-4441-8566-B1CA7BFB3802}" type="pres">
      <dgm:prSet presAssocID="{7560F9BF-69C2-4624-B92B-AC77665DE7F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69AF75E-5F6E-4D03-845D-E81EC0E0FC9D}" type="pres">
      <dgm:prSet presAssocID="{7560F9BF-69C2-4624-B92B-AC77665DE7F3}" presName="spaceRect" presStyleCnt="0"/>
      <dgm:spPr/>
    </dgm:pt>
    <dgm:pt modelId="{2050A4C2-2CA8-4AC0-861C-B0FF29B819AE}" type="pres">
      <dgm:prSet presAssocID="{7560F9BF-69C2-4624-B92B-AC77665DE7F3}" presName="parTx" presStyleLbl="revTx" presStyleIdx="5" presStyleCnt="7">
        <dgm:presLayoutVars>
          <dgm:chMax val="0"/>
          <dgm:chPref val="0"/>
        </dgm:presLayoutVars>
      </dgm:prSet>
      <dgm:spPr/>
    </dgm:pt>
    <dgm:pt modelId="{FA825AD4-AD2B-4DAF-BC3F-3D7EA48F32F5}" type="pres">
      <dgm:prSet presAssocID="{D36D37DB-E0B2-4AC1-A224-A42E1FF8807C}" presName="sibTrans" presStyleCnt="0"/>
      <dgm:spPr/>
    </dgm:pt>
    <dgm:pt modelId="{3F99C892-586F-46A1-B544-5D3212A146A4}" type="pres">
      <dgm:prSet presAssocID="{862C4F71-3DAE-483B-994D-B2ACC0D16195}" presName="compNode" presStyleCnt="0"/>
      <dgm:spPr/>
    </dgm:pt>
    <dgm:pt modelId="{878C8CE7-8981-4167-8DDD-8B7415AA3940}" type="pres">
      <dgm:prSet presAssocID="{862C4F71-3DAE-483B-994D-B2ACC0D16195}" presName="bgRect" presStyleLbl="bgShp" presStyleIdx="5" presStyleCnt="6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968124BA-7D16-420D-BE2C-C72C6DEB625B}" type="pres">
      <dgm:prSet presAssocID="{862C4F71-3DAE-483B-994D-B2ACC0D1619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</dgm:pt>
    <dgm:pt modelId="{0C83620F-E2EE-43B8-BFFB-E15565750437}" type="pres">
      <dgm:prSet presAssocID="{862C4F71-3DAE-483B-994D-B2ACC0D16195}" presName="spaceRect" presStyleCnt="0"/>
      <dgm:spPr/>
    </dgm:pt>
    <dgm:pt modelId="{C21BC670-F786-4E58-9D39-96585C56E536}" type="pres">
      <dgm:prSet presAssocID="{862C4F71-3DAE-483B-994D-B2ACC0D16195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57E9DE12-DCDE-42CD-8C9E-5103F97D0D88}" type="presOf" srcId="{862C4F71-3DAE-483B-994D-B2ACC0D16195}" destId="{C21BC670-F786-4E58-9D39-96585C56E536}" srcOrd="0" destOrd="0" presId="urn:microsoft.com/office/officeart/2018/2/layout/IconVerticalSolidList"/>
    <dgm:cxn modelId="{3E78FD22-35A6-426E-8934-DD24C353EAAD}" type="presOf" srcId="{7560F9BF-69C2-4624-B92B-AC77665DE7F3}" destId="{2050A4C2-2CA8-4AC0-861C-B0FF29B819AE}" srcOrd="0" destOrd="0" presId="urn:microsoft.com/office/officeart/2018/2/layout/IconVerticalSolidList"/>
    <dgm:cxn modelId="{3BEDCA5C-07CD-4C5E-85D4-9893304ED206}" srcId="{2014AF67-F354-4B4C-B2BB-DB45D6CE16B2}" destId="{A4EC9F47-1103-499A-AC58-8A40D3445802}" srcOrd="0" destOrd="0" parTransId="{9B7E963B-62D8-49A4-867B-6DA5F6A0B48D}" sibTransId="{74363269-FDFA-4323-B4A6-AF8D882D39AF}"/>
    <dgm:cxn modelId="{20B54C63-B880-47A9-BA9B-17EC9BD8DF54}" type="presOf" srcId="{A803D872-33D5-4C97-A051-09D4CFD98886}" destId="{CD2E0B50-7D20-409F-A031-CE60A480D5EB}" srcOrd="0" destOrd="0" presId="urn:microsoft.com/office/officeart/2018/2/layout/IconVerticalSolidList"/>
    <dgm:cxn modelId="{CB4B3466-F0F8-4FED-9FA1-31207934A79C}" srcId="{D3AE6473-C632-438B-9ACC-B6A0764ED4B3}" destId="{7560F9BF-69C2-4624-B92B-AC77665DE7F3}" srcOrd="4" destOrd="0" parTransId="{4034CAC9-81FB-4171-B487-D69D74705C6F}" sibTransId="{D36D37DB-E0B2-4AC1-A224-A42E1FF8807C}"/>
    <dgm:cxn modelId="{0D51E84B-46ED-419F-A724-998A1CEA3C01}" srcId="{D3AE6473-C632-438B-9ACC-B6A0764ED4B3}" destId="{9F11AA01-D96C-439C-A997-2A02A110835F}" srcOrd="1" destOrd="0" parTransId="{BE8DA14B-9E9E-4C23-85F4-32DE69F2DC6C}" sibTransId="{10B45964-76E3-4CC2-84EF-845EA22B1A85}"/>
    <dgm:cxn modelId="{C2B73573-6E5B-49D6-8476-7E55EA2B6CCD}" srcId="{D3AE6473-C632-438B-9ACC-B6A0764ED4B3}" destId="{2014AF67-F354-4B4C-B2BB-DB45D6CE16B2}" srcOrd="2" destOrd="0" parTransId="{031BF219-E4FF-4477-9867-F21A86C9A41F}" sibTransId="{B48D06EE-5685-4E28-8D67-B1DE82948EFD}"/>
    <dgm:cxn modelId="{0611F277-E495-4506-96B1-A2A3760B4DF9}" srcId="{D3AE6473-C632-438B-9ACC-B6A0764ED4B3}" destId="{40BE06D2-DBA4-4674-8094-9518C9A34335}" srcOrd="0" destOrd="0" parTransId="{5EF4514D-5C6B-4184-A96C-10C7E4AC4C21}" sibTransId="{42996039-2867-46D8-BF25-906C03FEAA54}"/>
    <dgm:cxn modelId="{59F6B689-A4DA-4235-BF68-E4163F04C1DB}" srcId="{D3AE6473-C632-438B-9ACC-B6A0764ED4B3}" destId="{862C4F71-3DAE-483B-994D-B2ACC0D16195}" srcOrd="5" destOrd="0" parTransId="{C680B557-8B4D-4BC3-98DD-A29F4184AB80}" sibTransId="{CC47393D-1160-40F8-93DC-5EC4EBA37CAD}"/>
    <dgm:cxn modelId="{A2C3AB8A-B025-42E0-90C4-555225237029}" type="presOf" srcId="{2014AF67-F354-4B4C-B2BB-DB45D6CE16B2}" destId="{1EF17337-C012-444C-BAAD-32696B099853}" srcOrd="0" destOrd="0" presId="urn:microsoft.com/office/officeart/2018/2/layout/IconVerticalSolidList"/>
    <dgm:cxn modelId="{FB10FD93-5D1D-4AA4-B177-9B528C4381E6}" srcId="{D3AE6473-C632-438B-9ACC-B6A0764ED4B3}" destId="{A803D872-33D5-4C97-A051-09D4CFD98886}" srcOrd="3" destOrd="0" parTransId="{3D351021-2550-46A5-B924-1CA3D220A262}" sibTransId="{4196C808-8602-47F7-A2A0-A60CF3361D1B}"/>
    <dgm:cxn modelId="{A213E49E-4CFB-42AA-8D81-89F992164892}" type="presOf" srcId="{40BE06D2-DBA4-4674-8094-9518C9A34335}" destId="{01C4BE6B-0E0F-49C1-A47B-ECC537670681}" srcOrd="0" destOrd="0" presId="urn:microsoft.com/office/officeart/2018/2/layout/IconVerticalSolidList"/>
    <dgm:cxn modelId="{746A23A0-6B34-42AD-B705-7C01C4D83FDD}" type="presOf" srcId="{A4EC9F47-1103-499A-AC58-8A40D3445802}" destId="{B93368FD-741C-4265-A860-E5BCEBA60032}" srcOrd="0" destOrd="0" presId="urn:microsoft.com/office/officeart/2018/2/layout/IconVerticalSolidList"/>
    <dgm:cxn modelId="{2507DFAC-DC43-4F5A-848F-7E747386AD29}" type="presOf" srcId="{D3AE6473-C632-438B-9ACC-B6A0764ED4B3}" destId="{FC5270A0-10A8-44F3-AAFC-8771DB66443B}" srcOrd="0" destOrd="0" presId="urn:microsoft.com/office/officeart/2018/2/layout/IconVerticalSolidList"/>
    <dgm:cxn modelId="{394A9AAF-4435-4CF7-B89D-7AC8AE6B6968}" type="presOf" srcId="{9F11AA01-D96C-439C-A997-2A02A110835F}" destId="{A624382E-BF0F-4032-A907-ED3DFC6BC4C3}" srcOrd="0" destOrd="0" presId="urn:microsoft.com/office/officeart/2018/2/layout/IconVerticalSolidList"/>
    <dgm:cxn modelId="{B08039C0-C582-4D92-B402-E20B856C42F8}" srcId="{2014AF67-F354-4B4C-B2BB-DB45D6CE16B2}" destId="{9ACCFCC5-CFF9-455D-917F-E5EF9570657C}" srcOrd="1" destOrd="0" parTransId="{620546A1-4C99-4DBC-9E53-7C9733BA2D75}" sibTransId="{6B31B89B-B1EF-4699-B327-E46DF2A85FC8}"/>
    <dgm:cxn modelId="{6507B1F0-E174-4FB7-8F1F-B98A36B46C1E}" type="presOf" srcId="{9ACCFCC5-CFF9-455D-917F-E5EF9570657C}" destId="{B93368FD-741C-4265-A860-E5BCEBA60032}" srcOrd="0" destOrd="1" presId="urn:microsoft.com/office/officeart/2018/2/layout/IconVerticalSolidList"/>
    <dgm:cxn modelId="{85128E90-2518-4460-9E9B-DFAE6C3680C3}" type="presParOf" srcId="{FC5270A0-10A8-44F3-AAFC-8771DB66443B}" destId="{25F4C4ED-A6CC-47F1-8C93-B0D9A00C3A9A}" srcOrd="0" destOrd="0" presId="urn:microsoft.com/office/officeart/2018/2/layout/IconVerticalSolidList"/>
    <dgm:cxn modelId="{CFB5FA66-08E6-4A05-A2FD-7C7C2BC3E6DD}" type="presParOf" srcId="{25F4C4ED-A6CC-47F1-8C93-B0D9A00C3A9A}" destId="{E0884FC4-47DC-46F4-9F3B-29DCE369C822}" srcOrd="0" destOrd="0" presId="urn:microsoft.com/office/officeart/2018/2/layout/IconVerticalSolidList"/>
    <dgm:cxn modelId="{BE0F550E-B70F-4B1E-A12E-26DE722C3D13}" type="presParOf" srcId="{25F4C4ED-A6CC-47F1-8C93-B0D9A00C3A9A}" destId="{529E7CAB-2DC1-48DA-BF74-C19579F40A77}" srcOrd="1" destOrd="0" presId="urn:microsoft.com/office/officeart/2018/2/layout/IconVerticalSolidList"/>
    <dgm:cxn modelId="{14606359-7BB1-4FDD-8B2B-2AC9124E9C24}" type="presParOf" srcId="{25F4C4ED-A6CC-47F1-8C93-B0D9A00C3A9A}" destId="{40ABF32D-E1D3-4D9A-B768-032F24959630}" srcOrd="2" destOrd="0" presId="urn:microsoft.com/office/officeart/2018/2/layout/IconVerticalSolidList"/>
    <dgm:cxn modelId="{DD99A2E2-15C8-4057-8AAE-14D824CF3253}" type="presParOf" srcId="{25F4C4ED-A6CC-47F1-8C93-B0D9A00C3A9A}" destId="{01C4BE6B-0E0F-49C1-A47B-ECC537670681}" srcOrd="3" destOrd="0" presId="urn:microsoft.com/office/officeart/2018/2/layout/IconVerticalSolidList"/>
    <dgm:cxn modelId="{F4AB2F3D-69CE-41EC-9620-CDCA95F5F0E5}" type="presParOf" srcId="{FC5270A0-10A8-44F3-AAFC-8771DB66443B}" destId="{076BF6B9-88F5-477D-9905-D4A8A45390F6}" srcOrd="1" destOrd="0" presId="urn:microsoft.com/office/officeart/2018/2/layout/IconVerticalSolidList"/>
    <dgm:cxn modelId="{54C36304-E6F3-4F6D-9459-89A7F9F5439F}" type="presParOf" srcId="{FC5270A0-10A8-44F3-AAFC-8771DB66443B}" destId="{69FF6B27-2270-48CC-A7FC-BA51EB6BAB3C}" srcOrd="2" destOrd="0" presId="urn:microsoft.com/office/officeart/2018/2/layout/IconVerticalSolidList"/>
    <dgm:cxn modelId="{86861481-5C4A-457D-B5E5-24D83767D687}" type="presParOf" srcId="{69FF6B27-2270-48CC-A7FC-BA51EB6BAB3C}" destId="{8CD05502-919C-4DD6-B46A-1E5F00CF74CD}" srcOrd="0" destOrd="0" presId="urn:microsoft.com/office/officeart/2018/2/layout/IconVerticalSolidList"/>
    <dgm:cxn modelId="{F2F487EE-87BB-44C1-9771-2079E0C8003C}" type="presParOf" srcId="{69FF6B27-2270-48CC-A7FC-BA51EB6BAB3C}" destId="{DE37EC5C-725C-4499-B34C-C00C298690D9}" srcOrd="1" destOrd="0" presId="urn:microsoft.com/office/officeart/2018/2/layout/IconVerticalSolidList"/>
    <dgm:cxn modelId="{9CC4EFCD-9697-46DE-9198-4C2E6E6ED8BB}" type="presParOf" srcId="{69FF6B27-2270-48CC-A7FC-BA51EB6BAB3C}" destId="{81BA4DF0-5746-40BB-8C0B-FD9C9CE7FA87}" srcOrd="2" destOrd="0" presId="urn:microsoft.com/office/officeart/2018/2/layout/IconVerticalSolidList"/>
    <dgm:cxn modelId="{80C19347-74A4-415C-8712-B23CD3C5F7EE}" type="presParOf" srcId="{69FF6B27-2270-48CC-A7FC-BA51EB6BAB3C}" destId="{A624382E-BF0F-4032-A907-ED3DFC6BC4C3}" srcOrd="3" destOrd="0" presId="urn:microsoft.com/office/officeart/2018/2/layout/IconVerticalSolidList"/>
    <dgm:cxn modelId="{8E3BD1A3-A2D1-4D40-915D-E0409EDAAE71}" type="presParOf" srcId="{FC5270A0-10A8-44F3-AAFC-8771DB66443B}" destId="{044BAEDC-F29F-497A-9DA8-596070DC865A}" srcOrd="3" destOrd="0" presId="urn:microsoft.com/office/officeart/2018/2/layout/IconVerticalSolidList"/>
    <dgm:cxn modelId="{D072C2FF-21D1-4549-9179-334FF113B010}" type="presParOf" srcId="{FC5270A0-10A8-44F3-AAFC-8771DB66443B}" destId="{898B3F64-B34E-4299-B322-6D1FFFAE768E}" srcOrd="4" destOrd="0" presId="urn:microsoft.com/office/officeart/2018/2/layout/IconVerticalSolidList"/>
    <dgm:cxn modelId="{4971089B-0758-478E-A99C-10A52A6F3C99}" type="presParOf" srcId="{898B3F64-B34E-4299-B322-6D1FFFAE768E}" destId="{BD5AD6F2-9643-4C11-A7FC-9F2984B01611}" srcOrd="0" destOrd="0" presId="urn:microsoft.com/office/officeart/2018/2/layout/IconVerticalSolidList"/>
    <dgm:cxn modelId="{9A7CC53B-D373-43DD-8E7F-28E76836A891}" type="presParOf" srcId="{898B3F64-B34E-4299-B322-6D1FFFAE768E}" destId="{E84B2564-C819-425A-A892-85A5746D955B}" srcOrd="1" destOrd="0" presId="urn:microsoft.com/office/officeart/2018/2/layout/IconVerticalSolidList"/>
    <dgm:cxn modelId="{BFA61EBF-88F4-4209-AFAF-0CEAAC135C4B}" type="presParOf" srcId="{898B3F64-B34E-4299-B322-6D1FFFAE768E}" destId="{2B3133EC-EA81-47D2-9C47-5AE9A4532EC1}" srcOrd="2" destOrd="0" presId="urn:microsoft.com/office/officeart/2018/2/layout/IconVerticalSolidList"/>
    <dgm:cxn modelId="{0AADC9F2-44FA-4C78-8946-4699A5B6CECA}" type="presParOf" srcId="{898B3F64-B34E-4299-B322-6D1FFFAE768E}" destId="{1EF17337-C012-444C-BAAD-32696B099853}" srcOrd="3" destOrd="0" presId="urn:microsoft.com/office/officeart/2018/2/layout/IconVerticalSolidList"/>
    <dgm:cxn modelId="{9F877A7D-4B16-43B5-BD12-D7FC484B4B16}" type="presParOf" srcId="{898B3F64-B34E-4299-B322-6D1FFFAE768E}" destId="{B93368FD-741C-4265-A860-E5BCEBA60032}" srcOrd="4" destOrd="0" presId="urn:microsoft.com/office/officeart/2018/2/layout/IconVerticalSolidList"/>
    <dgm:cxn modelId="{A49E9A63-F028-4A47-B86A-FE11CED65D83}" type="presParOf" srcId="{FC5270A0-10A8-44F3-AAFC-8771DB66443B}" destId="{6C542C13-DF16-4BF1-AD35-04751268F8D1}" srcOrd="5" destOrd="0" presId="urn:microsoft.com/office/officeart/2018/2/layout/IconVerticalSolidList"/>
    <dgm:cxn modelId="{1D8D8534-07B6-4078-A18A-0E7042472E89}" type="presParOf" srcId="{FC5270A0-10A8-44F3-AAFC-8771DB66443B}" destId="{D048230A-1DAA-406F-958B-9E79FED5FE39}" srcOrd="6" destOrd="0" presId="urn:microsoft.com/office/officeart/2018/2/layout/IconVerticalSolidList"/>
    <dgm:cxn modelId="{E41990DA-3F2D-48BA-9995-9ACC6EDF374E}" type="presParOf" srcId="{D048230A-1DAA-406F-958B-9E79FED5FE39}" destId="{8EC29232-4750-4E7D-A696-333B86C5FEBB}" srcOrd="0" destOrd="0" presId="urn:microsoft.com/office/officeart/2018/2/layout/IconVerticalSolidList"/>
    <dgm:cxn modelId="{B1F8BF52-90B6-495F-B2A0-7AF83CFDCF74}" type="presParOf" srcId="{D048230A-1DAA-406F-958B-9E79FED5FE39}" destId="{5AE6102F-1233-4C5F-B3B2-05841825DD30}" srcOrd="1" destOrd="0" presId="urn:microsoft.com/office/officeart/2018/2/layout/IconVerticalSolidList"/>
    <dgm:cxn modelId="{15166972-5758-4F28-ABEE-C6F65FB2A7D5}" type="presParOf" srcId="{D048230A-1DAA-406F-958B-9E79FED5FE39}" destId="{4E66D86E-9B52-49C3-8AFF-F5EB4BD68891}" srcOrd="2" destOrd="0" presId="urn:microsoft.com/office/officeart/2018/2/layout/IconVerticalSolidList"/>
    <dgm:cxn modelId="{BE5FD4C7-5AD1-42E2-8C10-B4C75455A380}" type="presParOf" srcId="{D048230A-1DAA-406F-958B-9E79FED5FE39}" destId="{CD2E0B50-7D20-409F-A031-CE60A480D5EB}" srcOrd="3" destOrd="0" presId="urn:microsoft.com/office/officeart/2018/2/layout/IconVerticalSolidList"/>
    <dgm:cxn modelId="{F849AFA8-6BEE-4F3C-B5A0-BB9385799A48}" type="presParOf" srcId="{FC5270A0-10A8-44F3-AAFC-8771DB66443B}" destId="{20F204DC-9579-4D82-ADF6-F20C2E82BBA8}" srcOrd="7" destOrd="0" presId="urn:microsoft.com/office/officeart/2018/2/layout/IconVerticalSolidList"/>
    <dgm:cxn modelId="{B940C1AF-1FE1-452F-8930-F3592D89F143}" type="presParOf" srcId="{FC5270A0-10A8-44F3-AAFC-8771DB66443B}" destId="{9A48F194-46E3-4776-A57C-0005404BB626}" srcOrd="8" destOrd="0" presId="urn:microsoft.com/office/officeart/2018/2/layout/IconVerticalSolidList"/>
    <dgm:cxn modelId="{BE013182-FBB1-4155-BA3F-765331F6EE9C}" type="presParOf" srcId="{9A48F194-46E3-4776-A57C-0005404BB626}" destId="{D41759DF-F396-4186-B642-0ED009FE2331}" srcOrd="0" destOrd="0" presId="urn:microsoft.com/office/officeart/2018/2/layout/IconVerticalSolidList"/>
    <dgm:cxn modelId="{CF973B41-6EA2-44C5-8FE9-9016C62A6AF2}" type="presParOf" srcId="{9A48F194-46E3-4776-A57C-0005404BB626}" destId="{4ABE5B92-023D-4441-8566-B1CA7BFB3802}" srcOrd="1" destOrd="0" presId="urn:microsoft.com/office/officeart/2018/2/layout/IconVerticalSolidList"/>
    <dgm:cxn modelId="{02FF696B-4E56-4C8A-971A-1474CFB543E1}" type="presParOf" srcId="{9A48F194-46E3-4776-A57C-0005404BB626}" destId="{C69AF75E-5F6E-4D03-845D-E81EC0E0FC9D}" srcOrd="2" destOrd="0" presId="urn:microsoft.com/office/officeart/2018/2/layout/IconVerticalSolidList"/>
    <dgm:cxn modelId="{5AF0A7C0-B8AC-4D7A-8F79-B164BD51F328}" type="presParOf" srcId="{9A48F194-46E3-4776-A57C-0005404BB626}" destId="{2050A4C2-2CA8-4AC0-861C-B0FF29B819AE}" srcOrd="3" destOrd="0" presId="urn:microsoft.com/office/officeart/2018/2/layout/IconVerticalSolidList"/>
    <dgm:cxn modelId="{9F5E02DA-93AD-489D-95A2-2EC553244DD2}" type="presParOf" srcId="{FC5270A0-10A8-44F3-AAFC-8771DB66443B}" destId="{FA825AD4-AD2B-4DAF-BC3F-3D7EA48F32F5}" srcOrd="9" destOrd="0" presId="urn:microsoft.com/office/officeart/2018/2/layout/IconVerticalSolidList"/>
    <dgm:cxn modelId="{F4E36492-2953-418C-83FA-3CF2D4EF581A}" type="presParOf" srcId="{FC5270A0-10A8-44F3-AAFC-8771DB66443B}" destId="{3F99C892-586F-46A1-B544-5D3212A146A4}" srcOrd="10" destOrd="0" presId="urn:microsoft.com/office/officeart/2018/2/layout/IconVerticalSolidList"/>
    <dgm:cxn modelId="{831F45A0-03FC-476A-B231-6FF9B554FAD7}" type="presParOf" srcId="{3F99C892-586F-46A1-B544-5D3212A146A4}" destId="{878C8CE7-8981-4167-8DDD-8B7415AA3940}" srcOrd="0" destOrd="0" presId="urn:microsoft.com/office/officeart/2018/2/layout/IconVerticalSolidList"/>
    <dgm:cxn modelId="{042E8FC4-A183-48DA-B9D2-8E47A3DE08AA}" type="presParOf" srcId="{3F99C892-586F-46A1-B544-5D3212A146A4}" destId="{968124BA-7D16-420D-BE2C-C72C6DEB625B}" srcOrd="1" destOrd="0" presId="urn:microsoft.com/office/officeart/2018/2/layout/IconVerticalSolidList"/>
    <dgm:cxn modelId="{77E73055-E64F-4854-A099-E3112263ECEC}" type="presParOf" srcId="{3F99C892-586F-46A1-B544-5D3212A146A4}" destId="{0C83620F-E2EE-43B8-BFFB-E15565750437}" srcOrd="2" destOrd="0" presId="urn:microsoft.com/office/officeart/2018/2/layout/IconVerticalSolidList"/>
    <dgm:cxn modelId="{53411370-64A4-49B5-93B4-8DF728B5452D}" type="presParOf" srcId="{3F99C892-586F-46A1-B544-5D3212A146A4}" destId="{C21BC670-F786-4E58-9D39-96585C56E5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AE6473-C632-438B-9ACC-B6A0764ED4B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B3E551-F382-442E-9FE9-4ABEA40340FD}">
      <dgm:prSet/>
      <dgm:spPr/>
      <dgm:t>
        <a:bodyPr/>
        <a:lstStyle/>
        <a:p>
          <a:r>
            <a:rPr lang="en-US" dirty="0"/>
            <a:t>INTRODUCTION</a:t>
          </a:r>
        </a:p>
        <a:p>
          <a:r>
            <a:rPr lang="en-US" dirty="0"/>
            <a:t>An effective start to establish content, tone, and speech points</a:t>
          </a:r>
          <a:endParaRPr lang="en-CA" dirty="0"/>
        </a:p>
      </dgm:t>
    </dgm:pt>
    <dgm:pt modelId="{56275371-A2F1-4770-8F1F-BFBFDECEC53E}" type="parTrans" cxnId="{1C4C3869-E241-47C4-97BE-4CD17C6FDF43}">
      <dgm:prSet/>
      <dgm:spPr/>
      <dgm:t>
        <a:bodyPr/>
        <a:lstStyle/>
        <a:p>
          <a:endParaRPr lang="en-CA"/>
        </a:p>
      </dgm:t>
    </dgm:pt>
    <dgm:pt modelId="{452DDC03-8CBA-485B-9716-753920B0B4C7}" type="sibTrans" cxnId="{1C4C3869-E241-47C4-97BE-4CD17C6FDF43}">
      <dgm:prSet phldrT="01"/>
      <dgm:spPr/>
      <dgm:t>
        <a:bodyPr/>
        <a:lstStyle/>
        <a:p>
          <a:r>
            <a:rPr lang="en-CA"/>
            <a:t>01</a:t>
          </a:r>
        </a:p>
      </dgm:t>
    </dgm:pt>
    <dgm:pt modelId="{BF7D39B3-1C35-4126-A46B-2DDE8B2665BD}">
      <dgm:prSet/>
      <dgm:spPr/>
      <dgm:t>
        <a:bodyPr/>
        <a:lstStyle/>
        <a:p>
          <a:r>
            <a:rPr lang="en-US" dirty="0"/>
            <a:t>BODY</a:t>
          </a:r>
        </a:p>
        <a:p>
          <a:r>
            <a:rPr lang="en-US" dirty="0"/>
            <a:t>A full and persuasive discussion of the problem and solution that wins over your audience</a:t>
          </a:r>
          <a:endParaRPr lang="en-CA" dirty="0"/>
        </a:p>
      </dgm:t>
    </dgm:pt>
    <dgm:pt modelId="{36F97682-0E38-40E6-B704-7B6AC882049B}" type="parTrans" cxnId="{0E530054-7CDB-4010-A4FF-659A6A4BF04C}">
      <dgm:prSet/>
      <dgm:spPr/>
      <dgm:t>
        <a:bodyPr/>
        <a:lstStyle/>
        <a:p>
          <a:endParaRPr lang="en-CA"/>
        </a:p>
      </dgm:t>
    </dgm:pt>
    <dgm:pt modelId="{4ABC772A-DD67-4BBA-91A4-3A147338C862}" type="sibTrans" cxnId="{0E530054-7CDB-4010-A4FF-659A6A4BF04C}">
      <dgm:prSet phldrT="02"/>
      <dgm:spPr/>
      <dgm:t>
        <a:bodyPr/>
        <a:lstStyle/>
        <a:p>
          <a:r>
            <a:rPr lang="en-CA"/>
            <a:t>02</a:t>
          </a:r>
        </a:p>
      </dgm:t>
    </dgm:pt>
    <dgm:pt modelId="{B1222769-1D92-40F5-A737-2D3CBE16615A}">
      <dgm:prSet/>
      <dgm:spPr/>
      <dgm:t>
        <a:bodyPr/>
        <a:lstStyle/>
        <a:p>
          <a:r>
            <a:rPr lang="en-US" dirty="0"/>
            <a:t>CONCLUSION</a:t>
          </a:r>
        </a:p>
        <a:p>
          <a:r>
            <a:rPr lang="en-US" dirty="0"/>
            <a:t>A memorable summary that offers a call to action</a:t>
          </a:r>
          <a:endParaRPr lang="en-CA" dirty="0"/>
        </a:p>
      </dgm:t>
    </dgm:pt>
    <dgm:pt modelId="{FD2B9D66-80D0-4BF1-BE58-F683AADBF871}" type="parTrans" cxnId="{013C7BE8-E671-4AA2-B4C0-59762E7FD2C8}">
      <dgm:prSet/>
      <dgm:spPr/>
      <dgm:t>
        <a:bodyPr/>
        <a:lstStyle/>
        <a:p>
          <a:endParaRPr lang="en-CA"/>
        </a:p>
      </dgm:t>
    </dgm:pt>
    <dgm:pt modelId="{812EF596-8218-417F-B5E0-55942AF1ABE4}" type="sibTrans" cxnId="{013C7BE8-E671-4AA2-B4C0-59762E7FD2C8}">
      <dgm:prSet phldrT="03"/>
      <dgm:spPr/>
      <dgm:t>
        <a:bodyPr/>
        <a:lstStyle/>
        <a:p>
          <a:r>
            <a:rPr lang="en-CA"/>
            <a:t>03</a:t>
          </a:r>
        </a:p>
      </dgm:t>
    </dgm:pt>
    <dgm:pt modelId="{E3D457D6-A3AD-4DC0-9956-62DBBDFA110F}" type="pres">
      <dgm:prSet presAssocID="{D3AE6473-C632-438B-9ACC-B6A0764ED4B3}" presName="Name0" presStyleCnt="0">
        <dgm:presLayoutVars>
          <dgm:animLvl val="lvl"/>
          <dgm:resizeHandles val="exact"/>
        </dgm:presLayoutVars>
      </dgm:prSet>
      <dgm:spPr/>
    </dgm:pt>
    <dgm:pt modelId="{10C21D23-1D53-4332-8F73-27CC8D559DA4}" type="pres">
      <dgm:prSet presAssocID="{00B3E551-F382-442E-9FE9-4ABEA40340FD}" presName="compositeNode" presStyleCnt="0">
        <dgm:presLayoutVars>
          <dgm:bulletEnabled val="1"/>
        </dgm:presLayoutVars>
      </dgm:prSet>
      <dgm:spPr/>
    </dgm:pt>
    <dgm:pt modelId="{C24930D8-00DD-49BA-AF15-DBAD68A96431}" type="pres">
      <dgm:prSet presAssocID="{00B3E551-F382-442E-9FE9-4ABEA40340FD}" presName="bgRect" presStyleLbl="alignNode1" presStyleIdx="0" presStyleCnt="3"/>
      <dgm:spPr/>
    </dgm:pt>
    <dgm:pt modelId="{2D74FD7F-1C75-4FB0-88B2-7D004676FEAC}" type="pres">
      <dgm:prSet presAssocID="{452DDC03-8CBA-485B-9716-753920B0B4C7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1CFD2789-4A3D-47CC-ADDF-81644909D5AD}" type="pres">
      <dgm:prSet presAssocID="{00B3E551-F382-442E-9FE9-4ABEA40340FD}" presName="nodeRect" presStyleLbl="alignNode1" presStyleIdx="0" presStyleCnt="3">
        <dgm:presLayoutVars>
          <dgm:bulletEnabled val="1"/>
        </dgm:presLayoutVars>
      </dgm:prSet>
      <dgm:spPr/>
    </dgm:pt>
    <dgm:pt modelId="{9266797E-5BAB-4BE5-8625-E85D970AC62F}" type="pres">
      <dgm:prSet presAssocID="{452DDC03-8CBA-485B-9716-753920B0B4C7}" presName="sibTrans" presStyleCnt="0"/>
      <dgm:spPr/>
    </dgm:pt>
    <dgm:pt modelId="{EB8B9358-23B9-48E8-9587-3C5BE57ABD1D}" type="pres">
      <dgm:prSet presAssocID="{BF7D39B3-1C35-4126-A46B-2DDE8B2665BD}" presName="compositeNode" presStyleCnt="0">
        <dgm:presLayoutVars>
          <dgm:bulletEnabled val="1"/>
        </dgm:presLayoutVars>
      </dgm:prSet>
      <dgm:spPr/>
    </dgm:pt>
    <dgm:pt modelId="{AE1C7EFB-7960-4FC6-B024-475787293FD9}" type="pres">
      <dgm:prSet presAssocID="{BF7D39B3-1C35-4126-A46B-2DDE8B2665BD}" presName="bgRect" presStyleLbl="alignNode1" presStyleIdx="1" presStyleCnt="3"/>
      <dgm:spPr/>
    </dgm:pt>
    <dgm:pt modelId="{4A1968C5-8EE9-45C5-81FF-FE64A361FC07}" type="pres">
      <dgm:prSet presAssocID="{4ABC772A-DD67-4BBA-91A4-3A147338C862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488E995B-1845-445F-B381-24FD9CC5A971}" type="pres">
      <dgm:prSet presAssocID="{BF7D39B3-1C35-4126-A46B-2DDE8B2665BD}" presName="nodeRect" presStyleLbl="alignNode1" presStyleIdx="1" presStyleCnt="3">
        <dgm:presLayoutVars>
          <dgm:bulletEnabled val="1"/>
        </dgm:presLayoutVars>
      </dgm:prSet>
      <dgm:spPr/>
    </dgm:pt>
    <dgm:pt modelId="{7C5A372D-1083-467A-9275-2EFCE1A3592A}" type="pres">
      <dgm:prSet presAssocID="{4ABC772A-DD67-4BBA-91A4-3A147338C862}" presName="sibTrans" presStyleCnt="0"/>
      <dgm:spPr/>
    </dgm:pt>
    <dgm:pt modelId="{B09E2E71-FF37-438F-942D-E5E53C56E3B0}" type="pres">
      <dgm:prSet presAssocID="{B1222769-1D92-40F5-A737-2D3CBE16615A}" presName="compositeNode" presStyleCnt="0">
        <dgm:presLayoutVars>
          <dgm:bulletEnabled val="1"/>
        </dgm:presLayoutVars>
      </dgm:prSet>
      <dgm:spPr/>
    </dgm:pt>
    <dgm:pt modelId="{63F6E559-329D-4416-9ED1-12509B9B0F5F}" type="pres">
      <dgm:prSet presAssocID="{B1222769-1D92-40F5-A737-2D3CBE16615A}" presName="bgRect" presStyleLbl="alignNode1" presStyleIdx="2" presStyleCnt="3"/>
      <dgm:spPr/>
    </dgm:pt>
    <dgm:pt modelId="{EC71200A-7354-4145-AE5D-06AF54A1F41C}" type="pres">
      <dgm:prSet presAssocID="{812EF596-8218-417F-B5E0-55942AF1ABE4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CEAAD9C8-72F9-4049-B409-517C58063A94}" type="pres">
      <dgm:prSet presAssocID="{B1222769-1D92-40F5-A737-2D3CBE16615A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2AB31030-302D-4A26-8D81-C31D9658E515}" type="presOf" srcId="{B1222769-1D92-40F5-A737-2D3CBE16615A}" destId="{63F6E559-329D-4416-9ED1-12509B9B0F5F}" srcOrd="0" destOrd="0" presId="urn:microsoft.com/office/officeart/2016/7/layout/LinearBlockProcessNumbered"/>
    <dgm:cxn modelId="{580DCC3E-7EE1-41E7-B54E-63F29515151F}" type="presOf" srcId="{4ABC772A-DD67-4BBA-91A4-3A147338C862}" destId="{4A1968C5-8EE9-45C5-81FF-FE64A361FC07}" srcOrd="0" destOrd="0" presId="urn:microsoft.com/office/officeart/2016/7/layout/LinearBlockProcessNumbered"/>
    <dgm:cxn modelId="{1C4C3869-E241-47C4-97BE-4CD17C6FDF43}" srcId="{D3AE6473-C632-438B-9ACC-B6A0764ED4B3}" destId="{00B3E551-F382-442E-9FE9-4ABEA40340FD}" srcOrd="0" destOrd="0" parTransId="{56275371-A2F1-4770-8F1F-BFBFDECEC53E}" sibTransId="{452DDC03-8CBA-485B-9716-753920B0B4C7}"/>
    <dgm:cxn modelId="{0E530054-7CDB-4010-A4FF-659A6A4BF04C}" srcId="{D3AE6473-C632-438B-9ACC-B6A0764ED4B3}" destId="{BF7D39B3-1C35-4126-A46B-2DDE8B2665BD}" srcOrd="1" destOrd="0" parTransId="{36F97682-0E38-40E6-B704-7B6AC882049B}" sibTransId="{4ABC772A-DD67-4BBA-91A4-3A147338C862}"/>
    <dgm:cxn modelId="{7AD65F7F-4444-4CAC-A002-F0D9CDB8FE57}" type="presOf" srcId="{00B3E551-F382-442E-9FE9-4ABEA40340FD}" destId="{1CFD2789-4A3D-47CC-ADDF-81644909D5AD}" srcOrd="1" destOrd="0" presId="urn:microsoft.com/office/officeart/2016/7/layout/LinearBlockProcessNumbered"/>
    <dgm:cxn modelId="{A3BD2993-29D8-44C9-9791-C5B475ABEB4D}" type="presOf" srcId="{B1222769-1D92-40F5-A737-2D3CBE16615A}" destId="{CEAAD9C8-72F9-4049-B409-517C58063A94}" srcOrd="1" destOrd="0" presId="urn:microsoft.com/office/officeart/2016/7/layout/LinearBlockProcessNumbered"/>
    <dgm:cxn modelId="{72A762B4-5F31-4E00-96D3-98198B7B5FDA}" type="presOf" srcId="{D3AE6473-C632-438B-9ACC-B6A0764ED4B3}" destId="{E3D457D6-A3AD-4DC0-9956-62DBBDFA110F}" srcOrd="0" destOrd="0" presId="urn:microsoft.com/office/officeart/2016/7/layout/LinearBlockProcessNumbered"/>
    <dgm:cxn modelId="{F18B8AC4-FE7D-4D1C-92CD-A05524FB7351}" type="presOf" srcId="{812EF596-8218-417F-B5E0-55942AF1ABE4}" destId="{EC71200A-7354-4145-AE5D-06AF54A1F41C}" srcOrd="0" destOrd="0" presId="urn:microsoft.com/office/officeart/2016/7/layout/LinearBlockProcessNumbered"/>
    <dgm:cxn modelId="{219D31D2-F06A-4C36-87CE-DA03F6A45408}" type="presOf" srcId="{452DDC03-8CBA-485B-9716-753920B0B4C7}" destId="{2D74FD7F-1C75-4FB0-88B2-7D004676FEAC}" srcOrd="0" destOrd="0" presId="urn:microsoft.com/office/officeart/2016/7/layout/LinearBlockProcessNumbered"/>
    <dgm:cxn modelId="{013C7BE8-E671-4AA2-B4C0-59762E7FD2C8}" srcId="{D3AE6473-C632-438B-9ACC-B6A0764ED4B3}" destId="{B1222769-1D92-40F5-A737-2D3CBE16615A}" srcOrd="2" destOrd="0" parTransId="{FD2B9D66-80D0-4BF1-BE58-F683AADBF871}" sibTransId="{812EF596-8218-417F-B5E0-55942AF1ABE4}"/>
    <dgm:cxn modelId="{D40BC0E9-36FF-49DE-8261-6726A6349604}" type="presOf" srcId="{00B3E551-F382-442E-9FE9-4ABEA40340FD}" destId="{C24930D8-00DD-49BA-AF15-DBAD68A96431}" srcOrd="0" destOrd="0" presId="urn:microsoft.com/office/officeart/2016/7/layout/LinearBlockProcessNumbered"/>
    <dgm:cxn modelId="{657CC1FA-BA4A-465A-85CE-4F8C5ACC6021}" type="presOf" srcId="{BF7D39B3-1C35-4126-A46B-2DDE8B2665BD}" destId="{AE1C7EFB-7960-4FC6-B024-475787293FD9}" srcOrd="0" destOrd="0" presId="urn:microsoft.com/office/officeart/2016/7/layout/LinearBlockProcessNumbered"/>
    <dgm:cxn modelId="{78FFF0FE-0E7E-43BD-AC50-91DED39A0887}" type="presOf" srcId="{BF7D39B3-1C35-4126-A46B-2DDE8B2665BD}" destId="{488E995B-1845-445F-B381-24FD9CC5A971}" srcOrd="1" destOrd="0" presId="urn:microsoft.com/office/officeart/2016/7/layout/LinearBlockProcessNumbered"/>
    <dgm:cxn modelId="{FE35F6BD-0876-42CF-A7D8-3185C1B8D833}" type="presParOf" srcId="{E3D457D6-A3AD-4DC0-9956-62DBBDFA110F}" destId="{10C21D23-1D53-4332-8F73-27CC8D559DA4}" srcOrd="0" destOrd="0" presId="urn:microsoft.com/office/officeart/2016/7/layout/LinearBlockProcessNumbered"/>
    <dgm:cxn modelId="{AED80B7C-3F93-49A4-BDF0-60DD101626A9}" type="presParOf" srcId="{10C21D23-1D53-4332-8F73-27CC8D559DA4}" destId="{C24930D8-00DD-49BA-AF15-DBAD68A96431}" srcOrd="0" destOrd="0" presId="urn:microsoft.com/office/officeart/2016/7/layout/LinearBlockProcessNumbered"/>
    <dgm:cxn modelId="{D1E10CA6-9D2C-400F-BC70-345C7C94320C}" type="presParOf" srcId="{10C21D23-1D53-4332-8F73-27CC8D559DA4}" destId="{2D74FD7F-1C75-4FB0-88B2-7D004676FEAC}" srcOrd="1" destOrd="0" presId="urn:microsoft.com/office/officeart/2016/7/layout/LinearBlockProcessNumbered"/>
    <dgm:cxn modelId="{F3B34D62-176E-44EC-92E9-F6482D8811C2}" type="presParOf" srcId="{10C21D23-1D53-4332-8F73-27CC8D559DA4}" destId="{1CFD2789-4A3D-47CC-ADDF-81644909D5AD}" srcOrd="2" destOrd="0" presId="urn:microsoft.com/office/officeart/2016/7/layout/LinearBlockProcessNumbered"/>
    <dgm:cxn modelId="{32323706-6A59-4917-872D-3C1B33ED5671}" type="presParOf" srcId="{E3D457D6-A3AD-4DC0-9956-62DBBDFA110F}" destId="{9266797E-5BAB-4BE5-8625-E85D970AC62F}" srcOrd="1" destOrd="0" presId="urn:microsoft.com/office/officeart/2016/7/layout/LinearBlockProcessNumbered"/>
    <dgm:cxn modelId="{F55D21E1-66D5-43CF-BF91-0FE92AD4FDD5}" type="presParOf" srcId="{E3D457D6-A3AD-4DC0-9956-62DBBDFA110F}" destId="{EB8B9358-23B9-48E8-9587-3C5BE57ABD1D}" srcOrd="2" destOrd="0" presId="urn:microsoft.com/office/officeart/2016/7/layout/LinearBlockProcessNumbered"/>
    <dgm:cxn modelId="{11921CC5-47C4-4CFE-853E-4410C7C4382C}" type="presParOf" srcId="{EB8B9358-23B9-48E8-9587-3C5BE57ABD1D}" destId="{AE1C7EFB-7960-4FC6-B024-475787293FD9}" srcOrd="0" destOrd="0" presId="urn:microsoft.com/office/officeart/2016/7/layout/LinearBlockProcessNumbered"/>
    <dgm:cxn modelId="{3B1F5264-B952-4A53-B1C5-60B7338DD9F1}" type="presParOf" srcId="{EB8B9358-23B9-48E8-9587-3C5BE57ABD1D}" destId="{4A1968C5-8EE9-45C5-81FF-FE64A361FC07}" srcOrd="1" destOrd="0" presId="urn:microsoft.com/office/officeart/2016/7/layout/LinearBlockProcessNumbered"/>
    <dgm:cxn modelId="{EA3ABF7A-AE9E-4990-B3CA-E8446A848B3F}" type="presParOf" srcId="{EB8B9358-23B9-48E8-9587-3C5BE57ABD1D}" destId="{488E995B-1845-445F-B381-24FD9CC5A971}" srcOrd="2" destOrd="0" presId="urn:microsoft.com/office/officeart/2016/7/layout/LinearBlockProcessNumbered"/>
    <dgm:cxn modelId="{095DC16D-0E12-4031-B602-50B7A69C6E83}" type="presParOf" srcId="{E3D457D6-A3AD-4DC0-9956-62DBBDFA110F}" destId="{7C5A372D-1083-467A-9275-2EFCE1A3592A}" srcOrd="3" destOrd="0" presId="urn:microsoft.com/office/officeart/2016/7/layout/LinearBlockProcessNumbered"/>
    <dgm:cxn modelId="{68ACCBFD-4350-478A-BA03-F148250BCB8A}" type="presParOf" srcId="{E3D457D6-A3AD-4DC0-9956-62DBBDFA110F}" destId="{B09E2E71-FF37-438F-942D-E5E53C56E3B0}" srcOrd="4" destOrd="0" presId="urn:microsoft.com/office/officeart/2016/7/layout/LinearBlockProcessNumbered"/>
    <dgm:cxn modelId="{1700970C-DD02-4E75-9234-6BBC8F3E0AA6}" type="presParOf" srcId="{B09E2E71-FF37-438F-942D-E5E53C56E3B0}" destId="{63F6E559-329D-4416-9ED1-12509B9B0F5F}" srcOrd="0" destOrd="0" presId="urn:microsoft.com/office/officeart/2016/7/layout/LinearBlockProcessNumbered"/>
    <dgm:cxn modelId="{D91B04D6-54C3-4F00-ACBF-AD2AA16E4820}" type="presParOf" srcId="{B09E2E71-FF37-438F-942D-E5E53C56E3B0}" destId="{EC71200A-7354-4145-AE5D-06AF54A1F41C}" srcOrd="1" destOrd="0" presId="urn:microsoft.com/office/officeart/2016/7/layout/LinearBlockProcessNumbered"/>
    <dgm:cxn modelId="{43421B9F-9D86-4CD0-863C-2B75EDFEB36A}" type="presParOf" srcId="{B09E2E71-FF37-438F-942D-E5E53C56E3B0}" destId="{CEAAD9C8-72F9-4049-B409-517C58063A9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84FC4-47DC-46F4-9F3B-29DCE369C822}">
      <dsp:nvSpPr>
        <dsp:cNvPr id="0" name=""/>
        <dsp:cNvSpPr/>
      </dsp:nvSpPr>
      <dsp:spPr>
        <a:xfrm>
          <a:off x="-235374" y="9413"/>
          <a:ext cx="10015869" cy="72441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529E7CAB-2DC1-48DA-BF74-C19579F40A77}">
      <dsp:nvSpPr>
        <dsp:cNvPr id="0" name=""/>
        <dsp:cNvSpPr/>
      </dsp:nvSpPr>
      <dsp:spPr>
        <a:xfrm>
          <a:off x="-16238" y="172407"/>
          <a:ext cx="398429" cy="3984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4BE6B-0E0F-49C1-A47B-ECC537670681}">
      <dsp:nvSpPr>
        <dsp:cNvPr id="0" name=""/>
        <dsp:cNvSpPr/>
      </dsp:nvSpPr>
      <dsp:spPr>
        <a:xfrm>
          <a:off x="601327" y="9413"/>
          <a:ext cx="9177529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2"/>
              </a:solidFill>
            </a:rPr>
            <a:t>Exposition</a:t>
          </a:r>
          <a:r>
            <a:rPr lang="en-US" sz="1900" kern="1200" dirty="0">
              <a:solidFill>
                <a:schemeClr val="tx2"/>
              </a:solidFill>
            </a:rPr>
            <a:t> that identifies a </a:t>
          </a:r>
          <a:r>
            <a:rPr lang="en-US" sz="1900" b="1" kern="1200" dirty="0">
              <a:solidFill>
                <a:schemeClr val="tx2"/>
              </a:solidFill>
            </a:rPr>
            <a:t>problem</a:t>
          </a:r>
          <a:r>
            <a:rPr lang="en-US" sz="1900" kern="1200" dirty="0">
              <a:solidFill>
                <a:schemeClr val="tx2"/>
              </a:solidFill>
            </a:rPr>
            <a:t> and offers a </a:t>
          </a:r>
          <a:r>
            <a:rPr lang="en-US" sz="1900" b="1" kern="1200" dirty="0">
              <a:solidFill>
                <a:schemeClr val="tx2"/>
              </a:solidFill>
            </a:rPr>
            <a:t>solution</a:t>
          </a:r>
        </a:p>
      </dsp:txBody>
      <dsp:txXfrm>
        <a:off x="601327" y="9413"/>
        <a:ext cx="9177529" cy="724418"/>
      </dsp:txXfrm>
    </dsp:sp>
    <dsp:sp modelId="{8CD05502-919C-4DD6-B46A-1E5F00CF74CD}">
      <dsp:nvSpPr>
        <dsp:cNvPr id="0" name=""/>
        <dsp:cNvSpPr/>
      </dsp:nvSpPr>
      <dsp:spPr>
        <a:xfrm>
          <a:off x="-235374" y="914936"/>
          <a:ext cx="10015869" cy="72441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DE37EC5C-725C-4499-B34C-C00C298690D9}">
      <dsp:nvSpPr>
        <dsp:cNvPr id="0" name=""/>
        <dsp:cNvSpPr/>
      </dsp:nvSpPr>
      <dsp:spPr>
        <a:xfrm>
          <a:off x="-16238" y="1077930"/>
          <a:ext cx="398429" cy="3984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4382E-BF0F-4032-A907-ED3DFC6BC4C3}">
      <dsp:nvSpPr>
        <dsp:cNvPr id="0" name=""/>
        <dsp:cNvSpPr/>
      </dsp:nvSpPr>
      <dsp:spPr>
        <a:xfrm>
          <a:off x="601327" y="914936"/>
          <a:ext cx="9177529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Main component is a </a:t>
          </a:r>
          <a:r>
            <a:rPr lang="en-US" sz="1900" b="1" kern="1200" dirty="0">
              <a:solidFill>
                <a:schemeClr val="tx2"/>
              </a:solidFill>
            </a:rPr>
            <a:t>thesis</a:t>
          </a:r>
        </a:p>
      </dsp:txBody>
      <dsp:txXfrm>
        <a:off x="601327" y="914936"/>
        <a:ext cx="9177529" cy="724418"/>
      </dsp:txXfrm>
    </dsp:sp>
    <dsp:sp modelId="{BD5AD6F2-9643-4C11-A7FC-9F2984B01611}">
      <dsp:nvSpPr>
        <dsp:cNvPr id="0" name=""/>
        <dsp:cNvSpPr/>
      </dsp:nvSpPr>
      <dsp:spPr>
        <a:xfrm>
          <a:off x="-235374" y="1820458"/>
          <a:ext cx="10015869" cy="72441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E84B2564-C819-425A-A892-85A5746D955B}">
      <dsp:nvSpPr>
        <dsp:cNvPr id="0" name=""/>
        <dsp:cNvSpPr/>
      </dsp:nvSpPr>
      <dsp:spPr>
        <a:xfrm>
          <a:off x="-16238" y="1983452"/>
          <a:ext cx="398429" cy="3984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17337-C012-444C-BAAD-32696B099853}">
      <dsp:nvSpPr>
        <dsp:cNvPr id="0" name=""/>
        <dsp:cNvSpPr/>
      </dsp:nvSpPr>
      <dsp:spPr>
        <a:xfrm>
          <a:off x="601327" y="1820458"/>
          <a:ext cx="4507141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2 types of speeches:</a:t>
          </a:r>
        </a:p>
      </dsp:txBody>
      <dsp:txXfrm>
        <a:off x="601327" y="1820458"/>
        <a:ext cx="4507141" cy="724418"/>
      </dsp:txXfrm>
    </dsp:sp>
    <dsp:sp modelId="{B93368FD-741C-4265-A860-E5BCEBA60032}">
      <dsp:nvSpPr>
        <dsp:cNvPr id="0" name=""/>
        <dsp:cNvSpPr/>
      </dsp:nvSpPr>
      <dsp:spPr>
        <a:xfrm>
          <a:off x="3281903" y="1827623"/>
          <a:ext cx="5615161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</a:rPr>
            <a:t>1. Lengthy analysis of the problem, Brief discussion of solution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/>
              </a:solidFill>
            </a:rPr>
            <a:t>2. Brief analysis of the problem, Lengthy focus on the solution</a:t>
          </a:r>
        </a:p>
      </dsp:txBody>
      <dsp:txXfrm>
        <a:off x="3281903" y="1827623"/>
        <a:ext cx="5615161" cy="724418"/>
      </dsp:txXfrm>
    </dsp:sp>
    <dsp:sp modelId="{8EC29232-4750-4E7D-A696-333B86C5FEBB}">
      <dsp:nvSpPr>
        <dsp:cNvPr id="0" name=""/>
        <dsp:cNvSpPr/>
      </dsp:nvSpPr>
      <dsp:spPr>
        <a:xfrm>
          <a:off x="-235374" y="2727024"/>
          <a:ext cx="10015869" cy="72441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5AE6102F-1233-4C5F-B3B2-05841825DD30}">
      <dsp:nvSpPr>
        <dsp:cNvPr id="0" name=""/>
        <dsp:cNvSpPr/>
      </dsp:nvSpPr>
      <dsp:spPr>
        <a:xfrm>
          <a:off x="-16238" y="2888975"/>
          <a:ext cx="398429" cy="39842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E0B50-7D20-409F-A031-CE60A480D5EB}">
      <dsp:nvSpPr>
        <dsp:cNvPr id="0" name=""/>
        <dsp:cNvSpPr/>
      </dsp:nvSpPr>
      <dsp:spPr>
        <a:xfrm>
          <a:off x="601327" y="2725981"/>
          <a:ext cx="9177529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Includes </a:t>
          </a:r>
          <a:r>
            <a:rPr lang="en-US" sz="1900" b="1" kern="1200" dirty="0">
              <a:solidFill>
                <a:schemeClr val="tx2"/>
              </a:solidFill>
            </a:rPr>
            <a:t>evidence</a:t>
          </a:r>
          <a:r>
            <a:rPr lang="en-US" sz="1900" kern="1200" dirty="0">
              <a:solidFill>
                <a:schemeClr val="tx2"/>
              </a:solidFill>
            </a:rPr>
            <a:t> from research</a:t>
          </a:r>
        </a:p>
      </dsp:txBody>
      <dsp:txXfrm>
        <a:off x="601327" y="2725981"/>
        <a:ext cx="9177529" cy="724418"/>
      </dsp:txXfrm>
    </dsp:sp>
    <dsp:sp modelId="{D41759DF-F396-4186-B642-0ED009FE2331}">
      <dsp:nvSpPr>
        <dsp:cNvPr id="0" name=""/>
        <dsp:cNvSpPr/>
      </dsp:nvSpPr>
      <dsp:spPr>
        <a:xfrm>
          <a:off x="-235374" y="3631503"/>
          <a:ext cx="10015869" cy="72441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4ABE5B92-023D-4441-8566-B1CA7BFB3802}">
      <dsp:nvSpPr>
        <dsp:cNvPr id="0" name=""/>
        <dsp:cNvSpPr/>
      </dsp:nvSpPr>
      <dsp:spPr>
        <a:xfrm>
          <a:off x="-16238" y="3794497"/>
          <a:ext cx="398429" cy="39842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0A4C2-2CA8-4AC0-861C-B0FF29B819AE}">
      <dsp:nvSpPr>
        <dsp:cNvPr id="0" name=""/>
        <dsp:cNvSpPr/>
      </dsp:nvSpPr>
      <dsp:spPr>
        <a:xfrm>
          <a:off x="601327" y="3631503"/>
          <a:ext cx="9177529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Solution should be </a:t>
          </a:r>
          <a:r>
            <a:rPr lang="en-US" sz="1900" b="1" kern="1200" dirty="0">
              <a:solidFill>
                <a:schemeClr val="tx2"/>
              </a:solidFill>
            </a:rPr>
            <a:t>plausible</a:t>
          </a:r>
          <a:r>
            <a:rPr lang="en-US" sz="1900" kern="1200" dirty="0">
              <a:solidFill>
                <a:schemeClr val="tx2"/>
              </a:solidFill>
            </a:rPr>
            <a:t> and include a </a:t>
          </a:r>
          <a:r>
            <a:rPr lang="en-US" sz="1900" b="1" kern="1200" dirty="0">
              <a:solidFill>
                <a:schemeClr val="tx2"/>
              </a:solidFill>
            </a:rPr>
            <a:t>call to action</a:t>
          </a:r>
        </a:p>
      </dsp:txBody>
      <dsp:txXfrm>
        <a:off x="601327" y="3631503"/>
        <a:ext cx="9177529" cy="724418"/>
      </dsp:txXfrm>
    </dsp:sp>
    <dsp:sp modelId="{878C8CE7-8981-4167-8DDD-8B7415AA3940}">
      <dsp:nvSpPr>
        <dsp:cNvPr id="0" name=""/>
        <dsp:cNvSpPr/>
      </dsp:nvSpPr>
      <dsp:spPr>
        <a:xfrm>
          <a:off x="-235374" y="4537026"/>
          <a:ext cx="10015869" cy="72441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968124BA-7D16-420D-BE2C-C72C6DEB625B}">
      <dsp:nvSpPr>
        <dsp:cNvPr id="0" name=""/>
        <dsp:cNvSpPr/>
      </dsp:nvSpPr>
      <dsp:spPr>
        <a:xfrm>
          <a:off x="-16238" y="4700020"/>
          <a:ext cx="398429" cy="39842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BC670-F786-4E58-9D39-96585C56E536}">
      <dsp:nvSpPr>
        <dsp:cNvPr id="0" name=""/>
        <dsp:cNvSpPr/>
      </dsp:nvSpPr>
      <dsp:spPr>
        <a:xfrm>
          <a:off x="601327" y="4537026"/>
          <a:ext cx="9177529" cy="724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68" tIns="76668" rIns="76668" bIns="7666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Speech effectiveness</a:t>
          </a:r>
          <a:r>
            <a:rPr lang="en-US" sz="1900" kern="1200" dirty="0"/>
            <a:t>: </a:t>
          </a:r>
          <a:r>
            <a:rPr lang="en-US" sz="1900" b="1" kern="1200" dirty="0">
              <a:solidFill>
                <a:schemeClr val="tx2"/>
              </a:solidFill>
            </a:rPr>
            <a:t>LOGOS, ETHOS, PATHOS</a:t>
          </a:r>
        </a:p>
      </dsp:txBody>
      <dsp:txXfrm>
        <a:off x="601327" y="4537026"/>
        <a:ext cx="9177529" cy="724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930D8-00DD-49BA-AF15-DBAD68A96431}">
      <dsp:nvSpPr>
        <dsp:cNvPr id="0" name=""/>
        <dsp:cNvSpPr/>
      </dsp:nvSpPr>
      <dsp:spPr>
        <a:xfrm>
          <a:off x="821" y="179348"/>
          <a:ext cx="3327201" cy="39926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INTRODUCTION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 effective start to establish content, tone, and speech points</a:t>
          </a:r>
          <a:endParaRPr lang="en-CA" sz="2300" kern="1200" dirty="0"/>
        </a:p>
      </dsp:txBody>
      <dsp:txXfrm>
        <a:off x="821" y="1776404"/>
        <a:ext cx="3327201" cy="2395585"/>
      </dsp:txXfrm>
    </dsp:sp>
    <dsp:sp modelId="{2D74FD7F-1C75-4FB0-88B2-7D004676FEAC}">
      <dsp:nvSpPr>
        <dsp:cNvPr id="0" name=""/>
        <dsp:cNvSpPr/>
      </dsp:nvSpPr>
      <dsp:spPr>
        <a:xfrm>
          <a:off x="821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600" kern="1200"/>
            <a:t>01</a:t>
          </a:r>
        </a:p>
      </dsp:txBody>
      <dsp:txXfrm>
        <a:off x="821" y="179348"/>
        <a:ext cx="3327201" cy="1597056"/>
      </dsp:txXfrm>
    </dsp:sp>
    <dsp:sp modelId="{AE1C7EFB-7960-4FC6-B024-475787293FD9}">
      <dsp:nvSpPr>
        <dsp:cNvPr id="0" name=""/>
        <dsp:cNvSpPr/>
      </dsp:nvSpPr>
      <dsp:spPr>
        <a:xfrm>
          <a:off x="3594199" y="179348"/>
          <a:ext cx="3327201" cy="3992641"/>
        </a:xfrm>
        <a:prstGeom prst="rect">
          <a:avLst/>
        </a:prstGeom>
        <a:solidFill>
          <a:schemeClr val="accent5">
            <a:hueOff val="-2784298"/>
            <a:satOff val="-923"/>
            <a:lumOff val="-5883"/>
            <a:alphaOff val="0"/>
          </a:schemeClr>
        </a:solidFill>
        <a:ln w="12700" cap="flat" cmpd="sng" algn="ctr">
          <a:solidFill>
            <a:schemeClr val="accent5">
              <a:hueOff val="-2784298"/>
              <a:satOff val="-923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BODY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 full and persuasive discussion of the problem and solution that wins over your audience</a:t>
          </a:r>
          <a:endParaRPr lang="en-CA" sz="2300" kern="1200" dirty="0"/>
        </a:p>
      </dsp:txBody>
      <dsp:txXfrm>
        <a:off x="3594199" y="1776404"/>
        <a:ext cx="3327201" cy="2395585"/>
      </dsp:txXfrm>
    </dsp:sp>
    <dsp:sp modelId="{4A1968C5-8EE9-45C5-81FF-FE64A361FC07}">
      <dsp:nvSpPr>
        <dsp:cNvPr id="0" name=""/>
        <dsp:cNvSpPr/>
      </dsp:nvSpPr>
      <dsp:spPr>
        <a:xfrm>
          <a:off x="3594199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600" kern="1200"/>
            <a:t>02</a:t>
          </a:r>
        </a:p>
      </dsp:txBody>
      <dsp:txXfrm>
        <a:off x="3594199" y="179348"/>
        <a:ext cx="3327201" cy="1597056"/>
      </dsp:txXfrm>
    </dsp:sp>
    <dsp:sp modelId="{63F6E559-329D-4416-9ED1-12509B9B0F5F}">
      <dsp:nvSpPr>
        <dsp:cNvPr id="0" name=""/>
        <dsp:cNvSpPr/>
      </dsp:nvSpPr>
      <dsp:spPr>
        <a:xfrm>
          <a:off x="7187576" y="179348"/>
          <a:ext cx="3327201" cy="3992641"/>
        </a:xfrm>
        <a:prstGeom prst="rect">
          <a:avLst/>
        </a:prstGeom>
        <a:solidFill>
          <a:schemeClr val="accent5">
            <a:hueOff val="-5568596"/>
            <a:satOff val="-1846"/>
            <a:lumOff val="-11765"/>
            <a:alphaOff val="0"/>
          </a:schemeClr>
        </a:solidFill>
        <a:ln w="12700" cap="flat" cmpd="sng" algn="ctr">
          <a:solidFill>
            <a:schemeClr val="accent5">
              <a:hueOff val="-5568596"/>
              <a:satOff val="-1846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CONCLUSION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 memorable summary that offers a call to action</a:t>
          </a:r>
          <a:endParaRPr lang="en-CA" sz="2300" kern="1200" dirty="0"/>
        </a:p>
      </dsp:txBody>
      <dsp:txXfrm>
        <a:off x="7187576" y="1776404"/>
        <a:ext cx="3327201" cy="2395585"/>
      </dsp:txXfrm>
    </dsp:sp>
    <dsp:sp modelId="{EC71200A-7354-4145-AE5D-06AF54A1F41C}">
      <dsp:nvSpPr>
        <dsp:cNvPr id="0" name=""/>
        <dsp:cNvSpPr/>
      </dsp:nvSpPr>
      <dsp:spPr>
        <a:xfrm>
          <a:off x="7187576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600" kern="1200"/>
            <a:t>03</a:t>
          </a:r>
        </a:p>
      </dsp:txBody>
      <dsp:txXfrm>
        <a:off x="7187576" y="179348"/>
        <a:ext cx="3327201" cy="1597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17E3-1A45-060D-B7D5-8E91AF1DE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E2CB0-F4D1-D9A0-16E0-D2E83E50D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CB049-8482-534E-60B9-659C53CA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8B96C-BDCD-A7F4-34BF-EE99C138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BDDF8-1E17-4EA8-FD86-AD572B74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719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60A2A-B40D-EABF-38BF-700724BD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58BB7-DDCE-BA4A-61C0-629BB7C64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714E-12E5-33D9-2BBE-9BBD8098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2368F-7F61-6E6E-129F-46EF6EA5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08A8E-A4E7-6739-CA8D-917F3FCD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25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EFF04F-2EAE-EBE1-2D49-423E3CF9D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EDC1A-EB40-9181-5FEE-460DD86DC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C6D2D-F8CB-4724-4741-303262D3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E41A5-1FA8-D935-9F65-48E9B0DC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53119-9246-2AD2-B512-3D07C6C0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07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6148-F2C9-EDAB-ACBE-C41504B8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B6923-AEBF-6864-955B-7C70FF65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AB20B-3906-EF02-6482-A9480931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C0C36-511D-FA08-D8A8-5C820B30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66415-A6FD-CEB2-63F7-4C1FA01B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26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9EABA-9AB4-2FEB-95FA-CD64D71C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7B89C-7F92-0E64-64FD-83595EE07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A2804-5E88-051F-13CF-B3110F6B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03468-842C-7D93-7AAE-2E53AE24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16FA5-731E-2DB3-95BB-41FAA9EA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336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CE34B-B994-5BB5-A8AF-BC44C726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87C3A-E1A2-DC89-A975-A1C52873D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99FD0-FA3E-7AB9-2A9D-4F0F32A5B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66AC4-E34D-3357-E275-80F2A1728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130D5-E00E-3D4A-18D9-2DC4D911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7E294-9114-12B6-FEC4-3369FF02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348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1C182-E44E-AEA1-D00C-1989DFC8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C7EF5-6BFD-AED3-12F5-C795E0A99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89C39-5FD8-FFFE-6C41-E9989F9EB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75606-9924-B737-69CC-6B354079F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150CC-B0F2-AC61-6834-1C51D9892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8ABEC4-6B76-024A-0AF7-4C00A0B6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3B9F3D-46E7-E6D8-9B6E-73A618073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CCB20-D6E8-D2CB-9D67-DA5F79B5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172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548C0-6501-F27F-384A-751BB836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803C5-27A9-BD33-ABBA-1A5FE9B5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F1720-8E8A-793D-C44B-9E4A911D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5D20CC-6CF4-DF9A-BD05-0768D4BA2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19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C202C-B450-DFCB-113C-203F4227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8D71D-3A0F-66AB-5C45-35D002A5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14580-ACE5-2C62-9CE5-16481671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354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FD5C-7051-A54F-3501-846E715A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98DCC-1091-CFB4-7634-6138AFC8C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E1057-E894-8923-8CCF-B6FE6F660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287FB-97DF-ED2B-063F-D8A0C539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1140F-134E-BEEE-357C-41CAA4DF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3F1B3-E033-8350-ADCD-584743CB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67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A0351-97B8-E90D-5D27-BC29291F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0E5EA-5E0A-0EC2-CB73-2FE3868AF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CC13C-D8EF-6D45-1D47-7302B1F56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B6249-A91B-3179-6C3B-13E622FF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875E7-98A3-6399-E8BB-3DC85B66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5B80A-8C25-4552-7BDF-7975A33A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628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489F1-D666-054E-790C-77FDEBBD9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0ADD-D6A4-BE19-375A-6A9B5B5A4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147B6-099A-EFAE-50D5-0DB8CC298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2B2A-75D9-498D-9896-A838E23FB55A}" type="datetimeFigureOut">
              <a:rPr lang="en-CA" smtClean="0"/>
              <a:t>2024-01-08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431F4-2F11-83ED-E15D-4F87DADF9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E530-C6FC-2C22-1A64-A29088C73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66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ADD6C35-4B10-4BFC-BAD6-56B49A790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06C036-EDC1-D1E9-8508-DB37EA4D0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29" y="2778310"/>
            <a:ext cx="6794640" cy="151418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000" b="1" dirty="0">
                <a:solidFill>
                  <a:schemeClr val="tx2"/>
                </a:solidFill>
              </a:rPr>
              <a:t>Concours 101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Facilitated by: 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Jordan Burg &amp; Richard Picotin</a:t>
            </a:r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000" dirty="0">
                <a:solidFill>
                  <a:schemeClr val="tx2"/>
                </a:solidFill>
              </a:rPr>
            </a:br>
            <a:endParaRPr lang="en-CA" sz="4000" dirty="0">
              <a:solidFill>
                <a:schemeClr val="tx2"/>
              </a:solidFill>
            </a:endParaRP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32AFDD1C-2418-460A-B0D3-EEF55EC82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66957" y="2290257"/>
            <a:ext cx="5324737" cy="4559213"/>
            <a:chOff x="6852124" y="2290257"/>
            <a:chExt cx="5330118" cy="4559213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AF1D9B44-43EB-4833-B924-356EBE6D2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52124" y="2290257"/>
              <a:ext cx="5330118" cy="4559213"/>
            </a:xfrm>
            <a:custGeom>
              <a:avLst/>
              <a:gdLst>
                <a:gd name="connsiteX0" fmla="*/ 3444904 w 5330118"/>
                <a:gd name="connsiteY0" fmla="*/ 220 h 4559213"/>
                <a:gd name="connsiteX1" fmla="*/ 3769380 w 5330118"/>
                <a:gd name="connsiteY1" fmla="*/ 20786 h 4559213"/>
                <a:gd name="connsiteX2" fmla="*/ 4399652 w 5330118"/>
                <a:gd name="connsiteY2" fmla="*/ 157746 h 4559213"/>
                <a:gd name="connsiteX3" fmla="*/ 4978946 w 5330118"/>
                <a:gd name="connsiteY3" fmla="*/ 421156 h 4559213"/>
                <a:gd name="connsiteX4" fmla="*/ 5239909 w 5330118"/>
                <a:gd name="connsiteY4" fmla="*/ 596177 h 4559213"/>
                <a:gd name="connsiteX5" fmla="*/ 5330118 w 5330118"/>
                <a:gd name="connsiteY5" fmla="*/ 672101 h 4559213"/>
                <a:gd name="connsiteX6" fmla="*/ 5330118 w 5330118"/>
                <a:gd name="connsiteY6" fmla="*/ 817108 h 4559213"/>
                <a:gd name="connsiteX7" fmla="*/ 5165156 w 5330118"/>
                <a:gd name="connsiteY7" fmla="*/ 689392 h 4559213"/>
                <a:gd name="connsiteX8" fmla="*/ 4907074 w 5330118"/>
                <a:gd name="connsiteY8" fmla="*/ 537310 h 4559213"/>
                <a:gd name="connsiteX9" fmla="*/ 4344130 w 5330118"/>
                <a:gd name="connsiteY9" fmla="*/ 331280 h 4559213"/>
                <a:gd name="connsiteX10" fmla="*/ 3749396 w 5330118"/>
                <a:gd name="connsiteY10" fmla="*/ 251913 h 4559213"/>
                <a:gd name="connsiteX11" fmla="*/ 3153752 w 5330118"/>
                <a:gd name="connsiteY11" fmla="*/ 282158 h 4559213"/>
                <a:gd name="connsiteX12" fmla="*/ 2861381 w 5330118"/>
                <a:gd name="connsiteY12" fmla="*/ 336106 h 4559213"/>
                <a:gd name="connsiteX13" fmla="*/ 2574686 w 5330118"/>
                <a:gd name="connsiteY13" fmla="*/ 413220 h 4559213"/>
                <a:gd name="connsiteX14" fmla="*/ 2294918 w 5330118"/>
                <a:gd name="connsiteY14" fmla="*/ 511569 h 4559213"/>
                <a:gd name="connsiteX15" fmla="*/ 2023438 w 5330118"/>
                <a:gd name="connsiteY15" fmla="*/ 630404 h 4559213"/>
                <a:gd name="connsiteX16" fmla="*/ 1508751 w 5330118"/>
                <a:gd name="connsiteY16" fmla="*/ 922342 h 4559213"/>
                <a:gd name="connsiteX17" fmla="*/ 1387034 w 5330118"/>
                <a:gd name="connsiteY17" fmla="*/ 1006427 h 4559213"/>
                <a:gd name="connsiteX18" fmla="*/ 1327197 w 5330118"/>
                <a:gd name="connsiteY18" fmla="*/ 1049865 h 4559213"/>
                <a:gd name="connsiteX19" fmla="*/ 1268155 w 5330118"/>
                <a:gd name="connsiteY19" fmla="*/ 1094374 h 4559213"/>
                <a:gd name="connsiteX20" fmla="*/ 1040389 w 5330118"/>
                <a:gd name="connsiteY20" fmla="*/ 1283245 h 4559213"/>
                <a:gd name="connsiteX21" fmla="*/ 633794 w 5330118"/>
                <a:gd name="connsiteY21" fmla="*/ 1711714 h 4559213"/>
                <a:gd name="connsiteX22" fmla="*/ 460415 w 5330118"/>
                <a:gd name="connsiteY22" fmla="*/ 1950670 h 4559213"/>
                <a:gd name="connsiteX23" fmla="*/ 312810 w 5330118"/>
                <a:gd name="connsiteY23" fmla="*/ 2205715 h 4559213"/>
                <a:gd name="connsiteX24" fmla="*/ 280110 w 5330118"/>
                <a:gd name="connsiteY24" fmla="*/ 2271675 h 4559213"/>
                <a:gd name="connsiteX25" fmla="*/ 264214 w 5330118"/>
                <a:gd name="connsiteY25" fmla="*/ 2304923 h 4559213"/>
                <a:gd name="connsiteX26" fmla="*/ 249113 w 5330118"/>
                <a:gd name="connsiteY26" fmla="*/ 2338492 h 4559213"/>
                <a:gd name="connsiteX27" fmla="*/ 220272 w 5330118"/>
                <a:gd name="connsiteY27" fmla="*/ 2406168 h 4559213"/>
                <a:gd name="connsiteX28" fmla="*/ 193250 w 5330118"/>
                <a:gd name="connsiteY28" fmla="*/ 2474595 h 4559213"/>
                <a:gd name="connsiteX29" fmla="*/ 105368 w 5330118"/>
                <a:gd name="connsiteY29" fmla="*/ 2754843 h 4559213"/>
                <a:gd name="connsiteX30" fmla="*/ 34063 w 5330118"/>
                <a:gd name="connsiteY30" fmla="*/ 3335503 h 4559213"/>
                <a:gd name="connsiteX31" fmla="*/ 64038 w 5330118"/>
                <a:gd name="connsiteY31" fmla="*/ 3625404 h 4559213"/>
                <a:gd name="connsiteX32" fmla="*/ 155554 w 5330118"/>
                <a:gd name="connsiteY32" fmla="*/ 3902649 h 4559213"/>
                <a:gd name="connsiteX33" fmla="*/ 187118 w 5330118"/>
                <a:gd name="connsiteY33" fmla="*/ 3968931 h 4559213"/>
                <a:gd name="connsiteX34" fmla="*/ 222202 w 5330118"/>
                <a:gd name="connsiteY34" fmla="*/ 4033711 h 4559213"/>
                <a:gd name="connsiteX35" fmla="*/ 299980 w 5330118"/>
                <a:gd name="connsiteY35" fmla="*/ 4159303 h 4559213"/>
                <a:gd name="connsiteX36" fmla="*/ 385818 w 5330118"/>
                <a:gd name="connsiteY36" fmla="*/ 4280604 h 4559213"/>
                <a:gd name="connsiteX37" fmla="*/ 477786 w 5330118"/>
                <a:gd name="connsiteY37" fmla="*/ 4398474 h 4559213"/>
                <a:gd name="connsiteX38" fmla="*/ 609756 w 5330118"/>
                <a:gd name="connsiteY38" fmla="*/ 4559213 h 4559213"/>
                <a:gd name="connsiteX39" fmla="*/ 480825 w 5330118"/>
                <a:gd name="connsiteY39" fmla="*/ 4559213 h 4559213"/>
                <a:gd name="connsiteX40" fmla="*/ 404211 w 5330118"/>
                <a:gd name="connsiteY40" fmla="*/ 4446629 h 4559213"/>
                <a:gd name="connsiteX41" fmla="*/ 321439 w 5330118"/>
                <a:gd name="connsiteY41" fmla="*/ 4320180 h 4559213"/>
                <a:gd name="connsiteX42" fmla="*/ 242640 w 5330118"/>
                <a:gd name="connsiteY42" fmla="*/ 4190941 h 4559213"/>
                <a:gd name="connsiteX43" fmla="*/ 109909 w 5330118"/>
                <a:gd name="connsiteY43" fmla="*/ 3919809 h 4559213"/>
                <a:gd name="connsiteX44" fmla="*/ 26229 w 5330118"/>
                <a:gd name="connsiteY44" fmla="*/ 3632054 h 4559213"/>
                <a:gd name="connsiteX45" fmla="*/ 0 w 5330118"/>
                <a:gd name="connsiteY45" fmla="*/ 3335503 h 4559213"/>
                <a:gd name="connsiteX46" fmla="*/ 234352 w 5330118"/>
                <a:gd name="connsiteY46" fmla="*/ 2173647 h 4559213"/>
                <a:gd name="connsiteX47" fmla="*/ 360384 w 5330118"/>
                <a:gd name="connsiteY47" fmla="*/ 1898869 h 4559213"/>
                <a:gd name="connsiteX48" fmla="*/ 511282 w 5330118"/>
                <a:gd name="connsiteY48" fmla="*/ 1634172 h 4559213"/>
                <a:gd name="connsiteX49" fmla="*/ 884381 w 5330118"/>
                <a:gd name="connsiteY49" fmla="*/ 1143281 h 4559213"/>
                <a:gd name="connsiteX50" fmla="*/ 1104768 w 5330118"/>
                <a:gd name="connsiteY50" fmla="*/ 921806 h 4559213"/>
                <a:gd name="connsiteX51" fmla="*/ 1163128 w 5330118"/>
                <a:gd name="connsiteY51" fmla="*/ 869254 h 4559213"/>
                <a:gd name="connsiteX52" fmla="*/ 1222624 w 5330118"/>
                <a:gd name="connsiteY52" fmla="*/ 817773 h 4559213"/>
                <a:gd name="connsiteX53" fmla="*/ 1345591 w 5330118"/>
                <a:gd name="connsiteY53" fmla="*/ 718886 h 4559213"/>
                <a:gd name="connsiteX54" fmla="*/ 1883100 w 5330118"/>
                <a:gd name="connsiteY54" fmla="*/ 378362 h 4559213"/>
                <a:gd name="connsiteX55" fmla="*/ 3118895 w 5330118"/>
                <a:gd name="connsiteY55" fmla="*/ 13600 h 4559213"/>
                <a:gd name="connsiteX56" fmla="*/ 3444904 w 5330118"/>
                <a:gd name="connsiteY56" fmla="*/ 220 h 45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330118" h="4559213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A32CECE0-15B8-4DAB-B839-B0082C6F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4598" y="2512952"/>
              <a:ext cx="5307644" cy="4336518"/>
            </a:xfrm>
            <a:custGeom>
              <a:avLst/>
              <a:gdLst>
                <a:gd name="connsiteX0" fmla="*/ 5307644 w 5307644"/>
                <a:gd name="connsiteY0" fmla="*/ 4310537 h 4336518"/>
                <a:gd name="connsiteX1" fmla="*/ 5307644 w 5307644"/>
                <a:gd name="connsiteY1" fmla="*/ 4336518 h 4336518"/>
                <a:gd name="connsiteX2" fmla="*/ 5271469 w 5307644"/>
                <a:gd name="connsiteY2" fmla="*/ 4336518 h 4336518"/>
                <a:gd name="connsiteX3" fmla="*/ 3433280 w 5307644"/>
                <a:gd name="connsiteY3" fmla="*/ 1379 h 4336518"/>
                <a:gd name="connsiteX4" fmla="*/ 3739290 w 5307644"/>
                <a:gd name="connsiteY4" fmla="*/ 5668 h 4336518"/>
                <a:gd name="connsiteX5" fmla="*/ 4345494 w 5307644"/>
                <a:gd name="connsiteY5" fmla="*/ 94581 h 4336518"/>
                <a:gd name="connsiteX6" fmla="*/ 4922289 w 5307644"/>
                <a:gd name="connsiteY6" fmla="*/ 300933 h 4336518"/>
                <a:gd name="connsiteX7" fmla="*/ 5188801 w 5307644"/>
                <a:gd name="connsiteY7" fmla="*/ 449771 h 4336518"/>
                <a:gd name="connsiteX8" fmla="*/ 5307644 w 5307644"/>
                <a:gd name="connsiteY8" fmla="*/ 531018 h 4336518"/>
                <a:gd name="connsiteX9" fmla="*/ 5307644 w 5307644"/>
                <a:gd name="connsiteY9" fmla="*/ 868543 h 4336518"/>
                <a:gd name="connsiteX10" fmla="*/ 5256558 w 5307644"/>
                <a:gd name="connsiteY10" fmla="*/ 823998 h 4336518"/>
                <a:gd name="connsiteX11" fmla="*/ 4794554 w 5307644"/>
                <a:gd name="connsiteY11" fmla="*/ 538923 h 4336518"/>
                <a:gd name="connsiteX12" fmla="*/ 4274643 w 5307644"/>
                <a:gd name="connsiteY12" fmla="*/ 359921 h 4336518"/>
                <a:gd name="connsiteX13" fmla="*/ 3722940 w 5307644"/>
                <a:gd name="connsiteY13" fmla="*/ 285703 h 4336518"/>
                <a:gd name="connsiteX14" fmla="*/ 3163858 w 5307644"/>
                <a:gd name="connsiteY14" fmla="*/ 304579 h 4336518"/>
                <a:gd name="connsiteX15" fmla="*/ 2615108 w 5307644"/>
                <a:gd name="connsiteY15" fmla="*/ 413546 h 4336518"/>
                <a:gd name="connsiteX16" fmla="*/ 2090201 w 5307644"/>
                <a:gd name="connsiteY16" fmla="*/ 603167 h 4336518"/>
                <a:gd name="connsiteX17" fmla="*/ 1152228 w 5307644"/>
                <a:gd name="connsiteY17" fmla="*/ 1185758 h 4336518"/>
                <a:gd name="connsiteX18" fmla="*/ 768796 w 5307644"/>
                <a:gd name="connsiteY18" fmla="*/ 1574544 h 4336518"/>
                <a:gd name="connsiteX19" fmla="*/ 465637 w 5307644"/>
                <a:gd name="connsiteY19" fmla="*/ 2021033 h 4336518"/>
                <a:gd name="connsiteX20" fmla="*/ 259898 w 5307644"/>
                <a:gd name="connsiteY20" fmla="*/ 2514605 h 4336518"/>
                <a:gd name="connsiteX21" fmla="*/ 185075 w 5307644"/>
                <a:gd name="connsiteY21" fmla="*/ 3040781 h 4336518"/>
                <a:gd name="connsiteX22" fmla="*/ 216639 w 5307644"/>
                <a:gd name="connsiteY22" fmla="*/ 3298400 h 4336518"/>
                <a:gd name="connsiteX23" fmla="*/ 309857 w 5307644"/>
                <a:gd name="connsiteY23" fmla="*/ 3539393 h 4336518"/>
                <a:gd name="connsiteX24" fmla="*/ 374918 w 5307644"/>
                <a:gd name="connsiteY24" fmla="*/ 3652866 h 4336518"/>
                <a:gd name="connsiteX25" fmla="*/ 449628 w 5307644"/>
                <a:gd name="connsiteY25" fmla="*/ 3762691 h 4336518"/>
                <a:gd name="connsiteX26" fmla="*/ 622212 w 5307644"/>
                <a:gd name="connsiteY26" fmla="*/ 3974942 h 4336518"/>
                <a:gd name="connsiteX27" fmla="*/ 808989 w 5307644"/>
                <a:gd name="connsiteY27" fmla="*/ 4188802 h 4336518"/>
                <a:gd name="connsiteX28" fmla="*/ 901868 w 5307644"/>
                <a:gd name="connsiteY28" fmla="*/ 4300450 h 4336518"/>
                <a:gd name="connsiteX29" fmla="*/ 931233 w 5307644"/>
                <a:gd name="connsiteY29" fmla="*/ 4336518 h 4336518"/>
                <a:gd name="connsiteX30" fmla="*/ 512426 w 5307644"/>
                <a:gd name="connsiteY30" fmla="*/ 4336518 h 4336518"/>
                <a:gd name="connsiteX31" fmla="*/ 379799 w 5307644"/>
                <a:gd name="connsiteY31" fmla="*/ 4138930 h 4336518"/>
                <a:gd name="connsiteX32" fmla="*/ 226177 w 5307644"/>
                <a:gd name="connsiteY32" fmla="*/ 3891071 h 4336518"/>
                <a:gd name="connsiteX33" fmla="*/ 156916 w 5307644"/>
                <a:gd name="connsiteY33" fmla="*/ 3759688 h 4336518"/>
                <a:gd name="connsiteX34" fmla="*/ 98101 w 5307644"/>
                <a:gd name="connsiteY34" fmla="*/ 3622191 h 4336518"/>
                <a:gd name="connsiteX35" fmla="*/ 53025 w 5307644"/>
                <a:gd name="connsiteY35" fmla="*/ 3479547 h 4336518"/>
                <a:gd name="connsiteX36" fmla="*/ 36221 w 5307644"/>
                <a:gd name="connsiteY36" fmla="*/ 3406831 h 4336518"/>
                <a:gd name="connsiteX37" fmla="*/ 28841 w 5307644"/>
                <a:gd name="connsiteY37" fmla="*/ 3370365 h 4336518"/>
                <a:gd name="connsiteX38" fmla="*/ 22709 w 5307644"/>
                <a:gd name="connsiteY38" fmla="*/ 3333792 h 4336518"/>
                <a:gd name="connsiteX39" fmla="*/ 0 w 5307644"/>
                <a:gd name="connsiteY39" fmla="*/ 3040781 h 4336518"/>
                <a:gd name="connsiteX40" fmla="*/ 63017 w 5307644"/>
                <a:gd name="connsiteY40" fmla="*/ 2469880 h 4336518"/>
                <a:gd name="connsiteX41" fmla="*/ 252405 w 5307644"/>
                <a:gd name="connsiteY41" fmla="*/ 1922897 h 4336518"/>
                <a:gd name="connsiteX42" fmla="*/ 962499 w 5307644"/>
                <a:gd name="connsiteY42" fmla="*/ 993992 h 4336518"/>
                <a:gd name="connsiteX43" fmla="*/ 1433359 w 5307644"/>
                <a:gd name="connsiteY43" fmla="*/ 630088 h 4336518"/>
                <a:gd name="connsiteX44" fmla="*/ 1959628 w 5307644"/>
                <a:gd name="connsiteY44" fmla="*/ 341151 h 4336518"/>
                <a:gd name="connsiteX45" fmla="*/ 3127865 w 5307644"/>
                <a:gd name="connsiteY45" fmla="*/ 22508 h 4336518"/>
                <a:gd name="connsiteX46" fmla="*/ 3433280 w 5307644"/>
                <a:gd name="connsiteY46" fmla="*/ 1379 h 433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307644" h="4336518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0C5373BF-BD61-4FCF-8ECF-21DFEBE0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4026353 h 4311738"/>
                <a:gd name="connsiteX1" fmla="*/ 5308830 w 5308830"/>
                <a:gd name="connsiteY1" fmla="*/ 4311738 h 4311738"/>
                <a:gd name="connsiteX2" fmla="*/ 4948051 w 5308830"/>
                <a:gd name="connsiteY2" fmla="*/ 4311738 h 4311738"/>
                <a:gd name="connsiteX3" fmla="*/ 5002803 w 5308830"/>
                <a:gd name="connsiteY3" fmla="*/ 4271506 h 4311738"/>
                <a:gd name="connsiteX4" fmla="*/ 5221147 w 5308830"/>
                <a:gd name="connsiteY4" fmla="*/ 4102386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314056 h 4311738"/>
                <a:gd name="connsiteX9" fmla="*/ 5241798 w 5308830"/>
                <a:gd name="connsiteY9" fmla="*/ 1229961 h 4311738"/>
                <a:gd name="connsiteX10" fmla="*/ 4547599 w 5308830"/>
                <a:gd name="connsiteY10" fmla="*/ 723841 h 4311738"/>
                <a:gd name="connsiteX11" fmla="*/ 3595773 w 5308830"/>
                <a:gd name="connsiteY11" fmla="*/ 536258 h 4311738"/>
                <a:gd name="connsiteX12" fmla="*/ 2484874 w 5308830"/>
                <a:gd name="connsiteY12" fmla="*/ 738106 h 4311738"/>
                <a:gd name="connsiteX13" fmla="*/ 1497964 w 5308830"/>
                <a:gd name="connsiteY13" fmla="*/ 1292596 h 4311738"/>
                <a:gd name="connsiteX14" fmla="*/ 815348 w 5308830"/>
                <a:gd name="connsiteY14" fmla="*/ 2092157 h 4311738"/>
                <a:gd name="connsiteX15" fmla="*/ 567825 w 5308830"/>
                <a:gd name="connsiteY15" fmla="*/ 3022671 h 4311738"/>
                <a:gd name="connsiteX16" fmla="*/ 977486 w 5308830"/>
                <a:gd name="connsiteY16" fmla="*/ 3886690 h 4311738"/>
                <a:gd name="connsiteX17" fmla="*/ 1183907 w 5308830"/>
                <a:gd name="connsiteY17" fmla="*/ 4160932 h 4311738"/>
                <a:gd name="connsiteX18" fmla="*/ 1285607 w 5308830"/>
                <a:gd name="connsiteY18" fmla="*/ 4296799 h 4311738"/>
                <a:gd name="connsiteX19" fmla="*/ 1297817 w 5308830"/>
                <a:gd name="connsiteY19" fmla="*/ 4311738 h 4311738"/>
                <a:gd name="connsiteX20" fmla="*/ 602176 w 5308830"/>
                <a:gd name="connsiteY20" fmla="*/ 4311738 h 4311738"/>
                <a:gd name="connsiteX21" fmla="*/ 583893 w 5308830"/>
                <a:gd name="connsiteY21" fmla="*/ 4287205 h 4311738"/>
                <a:gd name="connsiteX22" fmla="*/ 0 w 5308830"/>
                <a:gd name="connsiteY22" fmla="*/ 3022564 h 4311738"/>
                <a:gd name="connsiteX23" fmla="*/ 3595773 w 5308830"/>
                <a:gd name="connsiteY23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308830" h="4311738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7E6B45AB-7CCC-4949-9DC2-116644B5F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3880900 h 4311738"/>
                <a:gd name="connsiteX1" fmla="*/ 5308830 w 5308830"/>
                <a:gd name="connsiteY1" fmla="*/ 4311738 h 4311738"/>
                <a:gd name="connsiteX2" fmla="*/ 4763109 w 5308830"/>
                <a:gd name="connsiteY2" fmla="*/ 4311738 h 4311738"/>
                <a:gd name="connsiteX3" fmla="*/ 4929066 w 5308830"/>
                <a:gd name="connsiteY3" fmla="*/ 4189789 h 4311738"/>
                <a:gd name="connsiteX4" fmla="*/ 5142959 w 5308830"/>
                <a:gd name="connsiteY4" fmla="*/ 4024320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498438 h 4311738"/>
                <a:gd name="connsiteX9" fmla="*/ 5289422 w 5308830"/>
                <a:gd name="connsiteY9" fmla="*/ 1468062 h 4311738"/>
                <a:gd name="connsiteX10" fmla="*/ 5154710 w 5308830"/>
                <a:gd name="connsiteY10" fmla="*/ 1298924 h 4311738"/>
                <a:gd name="connsiteX11" fmla="*/ 4499685 w 5308830"/>
                <a:gd name="connsiteY11" fmla="*/ 821118 h 4311738"/>
                <a:gd name="connsiteX12" fmla="*/ 3595773 w 5308830"/>
                <a:gd name="connsiteY12" fmla="*/ 643510 h 4311738"/>
                <a:gd name="connsiteX13" fmla="*/ 2525523 w 5308830"/>
                <a:gd name="connsiteY13" fmla="*/ 838172 h 4311738"/>
                <a:gd name="connsiteX14" fmla="*/ 1571767 w 5308830"/>
                <a:gd name="connsiteY14" fmla="*/ 1374000 h 4311738"/>
                <a:gd name="connsiteX15" fmla="*/ 916173 w 5308830"/>
                <a:gd name="connsiteY15" fmla="*/ 2141277 h 4311738"/>
                <a:gd name="connsiteX16" fmla="*/ 681254 w 5308830"/>
                <a:gd name="connsiteY16" fmla="*/ 3022671 h 4311738"/>
                <a:gd name="connsiteX17" fmla="*/ 1069115 w 5308830"/>
                <a:gd name="connsiteY17" fmla="*/ 3823519 h 4311738"/>
                <a:gd name="connsiteX18" fmla="*/ 1277807 w 5308830"/>
                <a:gd name="connsiteY18" fmla="*/ 4100764 h 4311738"/>
                <a:gd name="connsiteX19" fmla="*/ 1373308 w 5308830"/>
                <a:gd name="connsiteY19" fmla="*/ 4228488 h 4311738"/>
                <a:gd name="connsiteX20" fmla="*/ 1441062 w 5308830"/>
                <a:gd name="connsiteY20" fmla="*/ 4311738 h 4311738"/>
                <a:gd name="connsiteX21" fmla="*/ 602176 w 5308830"/>
                <a:gd name="connsiteY21" fmla="*/ 4311738 h 4311738"/>
                <a:gd name="connsiteX22" fmla="*/ 583893 w 5308830"/>
                <a:gd name="connsiteY22" fmla="*/ 4287205 h 4311738"/>
                <a:gd name="connsiteX23" fmla="*/ 0 w 5308830"/>
                <a:gd name="connsiteY23" fmla="*/ 3022564 h 4311738"/>
                <a:gd name="connsiteX24" fmla="*/ 3595773 w 5308830"/>
                <a:gd name="connsiteY24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08830" h="4311738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61D22245-3D67-419C-A6B5-DD0EB0D83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3758" y="0"/>
            <a:ext cx="5081407" cy="3133064"/>
            <a:chOff x="5907711" y="0"/>
            <a:chExt cx="5081407" cy="3133064"/>
          </a:xfrm>
          <a:solidFill>
            <a:schemeClr val="accent5">
              <a:alpha val="5000"/>
            </a:schemeClr>
          </a:solidFill>
        </p:grpSpPr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E3A64720-9AA0-4796-8E62-15672228C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9200" y="0"/>
              <a:ext cx="5069918" cy="3111852"/>
            </a:xfrm>
            <a:custGeom>
              <a:avLst/>
              <a:gdLst>
                <a:gd name="connsiteX0" fmla="*/ 145909 w 5069918"/>
                <a:gd name="connsiteY0" fmla="*/ 0 h 3111852"/>
                <a:gd name="connsiteX1" fmla="*/ 205279 w 5069918"/>
                <a:gd name="connsiteY1" fmla="*/ 0 h 3111852"/>
                <a:gd name="connsiteX2" fmla="*/ 202868 w 5069918"/>
                <a:gd name="connsiteY2" fmla="*/ 5043 h 3111852"/>
                <a:gd name="connsiteX3" fmla="*/ 191273 w 5069918"/>
                <a:gd name="connsiteY3" fmla="*/ 30818 h 3111852"/>
                <a:gd name="connsiteX4" fmla="*/ 169129 w 5069918"/>
                <a:gd name="connsiteY4" fmla="*/ 82781 h 3111852"/>
                <a:gd name="connsiteX5" fmla="*/ 148381 w 5069918"/>
                <a:gd name="connsiteY5" fmla="*/ 135320 h 3111852"/>
                <a:gd name="connsiteX6" fmla="*/ 80903 w 5069918"/>
                <a:gd name="connsiteY6" fmla="*/ 350499 h 3111852"/>
                <a:gd name="connsiteX7" fmla="*/ 26154 w 5069918"/>
                <a:gd name="connsiteY7" fmla="*/ 796339 h 3111852"/>
                <a:gd name="connsiteX8" fmla="*/ 49170 w 5069918"/>
                <a:gd name="connsiteY8" fmla="*/ 1018931 h 3111852"/>
                <a:gd name="connsiteX9" fmla="*/ 119437 w 5069918"/>
                <a:gd name="connsiteY9" fmla="*/ 1231804 h 3111852"/>
                <a:gd name="connsiteX10" fmla="*/ 143672 w 5069918"/>
                <a:gd name="connsiteY10" fmla="*/ 1282696 h 3111852"/>
                <a:gd name="connsiteX11" fmla="*/ 170611 w 5069918"/>
                <a:gd name="connsiteY11" fmla="*/ 1332436 h 3111852"/>
                <a:gd name="connsiteX12" fmla="*/ 230330 w 5069918"/>
                <a:gd name="connsiteY12" fmla="*/ 1428867 h 3111852"/>
                <a:gd name="connsiteX13" fmla="*/ 296237 w 5069918"/>
                <a:gd name="connsiteY13" fmla="*/ 1522004 h 3111852"/>
                <a:gd name="connsiteX14" fmla="*/ 366853 w 5069918"/>
                <a:gd name="connsiteY14" fmla="*/ 1612506 h 3111852"/>
                <a:gd name="connsiteX15" fmla="*/ 513838 w 5069918"/>
                <a:gd name="connsiteY15" fmla="*/ 1791535 h 3111852"/>
                <a:gd name="connsiteX16" fmla="*/ 587330 w 5069918"/>
                <a:gd name="connsiteY16" fmla="*/ 1882283 h 3111852"/>
                <a:gd name="connsiteX17" fmla="*/ 658817 w 5069918"/>
                <a:gd name="connsiteY17" fmla="*/ 1974186 h 3111852"/>
                <a:gd name="connsiteX18" fmla="*/ 730305 w 5069918"/>
                <a:gd name="connsiteY18" fmla="*/ 2062959 h 3111852"/>
                <a:gd name="connsiteX19" fmla="*/ 805018 w 5069918"/>
                <a:gd name="connsiteY19" fmla="*/ 2148685 h 3111852"/>
                <a:gd name="connsiteX20" fmla="*/ 963424 w 5069918"/>
                <a:gd name="connsiteY20" fmla="*/ 2310337 h 3111852"/>
                <a:gd name="connsiteX21" fmla="*/ 1319204 w 5069918"/>
                <a:gd name="connsiteY21" fmla="*/ 2580196 h 3111852"/>
                <a:gd name="connsiteX22" fmla="*/ 1515882 w 5069918"/>
                <a:gd name="connsiteY22" fmla="*/ 2681651 h 3111852"/>
                <a:gd name="connsiteX23" fmla="*/ 1723456 w 5069918"/>
                <a:gd name="connsiteY23" fmla="*/ 2758319 h 3111852"/>
                <a:gd name="connsiteX24" fmla="*/ 1939662 w 5069918"/>
                <a:gd name="connsiteY24" fmla="*/ 2811269 h 3111852"/>
                <a:gd name="connsiteX25" fmla="*/ 2162581 w 5069918"/>
                <a:gd name="connsiteY25" fmla="*/ 2840916 h 3111852"/>
                <a:gd name="connsiteX26" fmla="*/ 2389597 w 5069918"/>
                <a:gd name="connsiteY26" fmla="*/ 2850221 h 3111852"/>
                <a:gd name="connsiteX27" fmla="*/ 2446002 w 5069918"/>
                <a:gd name="connsiteY27" fmla="*/ 2849808 h 3111852"/>
                <a:gd name="connsiteX28" fmla="*/ 2473638 w 5069918"/>
                <a:gd name="connsiteY28" fmla="*/ 2849151 h 3111852"/>
                <a:gd name="connsiteX29" fmla="*/ 2501187 w 5069918"/>
                <a:gd name="connsiteY29" fmla="*/ 2847832 h 3111852"/>
                <a:gd name="connsiteX30" fmla="*/ 2610685 w 5069918"/>
                <a:gd name="connsiteY30" fmla="*/ 2838774 h 3111852"/>
                <a:gd name="connsiteX31" fmla="*/ 3033071 w 5069918"/>
                <a:gd name="connsiteY31" fmla="*/ 2730979 h 3111852"/>
                <a:gd name="connsiteX32" fmla="*/ 3232974 w 5069918"/>
                <a:gd name="connsiteY32" fmla="*/ 2637430 h 3111852"/>
                <a:gd name="connsiteX33" fmla="*/ 3425990 w 5069918"/>
                <a:gd name="connsiteY33" fmla="*/ 2523622 h 3111852"/>
                <a:gd name="connsiteX34" fmla="*/ 3613601 w 5069918"/>
                <a:gd name="connsiteY34" fmla="*/ 2394827 h 3111852"/>
                <a:gd name="connsiteX35" fmla="*/ 3706185 w 5069918"/>
                <a:gd name="connsiteY35" fmla="*/ 2326642 h 3111852"/>
                <a:gd name="connsiteX36" fmla="*/ 3799729 w 5069918"/>
                <a:gd name="connsiteY36" fmla="*/ 2255904 h 3111852"/>
                <a:gd name="connsiteX37" fmla="*/ 4175561 w 5069918"/>
                <a:gd name="connsiteY37" fmla="*/ 1976821 h 3111852"/>
                <a:gd name="connsiteX38" fmla="*/ 4517132 w 5069918"/>
                <a:gd name="connsiteY38" fmla="*/ 1683080 h 3111852"/>
                <a:gd name="connsiteX39" fmla="*/ 4659758 w 5069918"/>
                <a:gd name="connsiteY39" fmla="*/ 1519452 h 3111852"/>
                <a:gd name="connsiteX40" fmla="*/ 4773178 w 5069918"/>
                <a:gd name="connsiteY40" fmla="*/ 1340423 h 3111852"/>
                <a:gd name="connsiteX41" fmla="*/ 4892092 w 5069918"/>
                <a:gd name="connsiteY41" fmla="*/ 938311 h 3111852"/>
                <a:gd name="connsiteX42" fmla="*/ 4898804 w 5069918"/>
                <a:gd name="connsiteY42" fmla="*/ 831503 h 3111852"/>
                <a:gd name="connsiteX43" fmla="*/ 4899153 w 5069918"/>
                <a:gd name="connsiteY43" fmla="*/ 776988 h 3111852"/>
                <a:gd name="connsiteX44" fmla="*/ 4898456 w 5069918"/>
                <a:gd name="connsiteY44" fmla="*/ 721484 h 3111852"/>
                <a:gd name="connsiteX45" fmla="*/ 4886774 w 5069918"/>
                <a:gd name="connsiteY45" fmla="*/ 499635 h 3111852"/>
                <a:gd name="connsiteX46" fmla="*/ 4815896 w 5069918"/>
                <a:gd name="connsiteY46" fmla="*/ 59970 h 3111852"/>
                <a:gd name="connsiteX47" fmla="*/ 4798654 w 5069918"/>
                <a:gd name="connsiteY47" fmla="*/ 0 h 3111852"/>
                <a:gd name="connsiteX48" fmla="*/ 4909441 w 5069918"/>
                <a:gd name="connsiteY48" fmla="*/ 0 h 3111852"/>
                <a:gd name="connsiteX49" fmla="*/ 4921297 w 5069918"/>
                <a:gd name="connsiteY49" fmla="*/ 34112 h 3111852"/>
                <a:gd name="connsiteX50" fmla="*/ 5027482 w 5069918"/>
                <a:gd name="connsiteY50" fmla="*/ 483740 h 3111852"/>
                <a:gd name="connsiteX51" fmla="*/ 5058082 w 5069918"/>
                <a:gd name="connsiteY51" fmla="*/ 712837 h 3111852"/>
                <a:gd name="connsiteX52" fmla="*/ 5063486 w 5069918"/>
                <a:gd name="connsiteY52" fmla="*/ 770400 h 3111852"/>
                <a:gd name="connsiteX53" fmla="*/ 5067846 w 5069918"/>
                <a:gd name="connsiteY53" fmla="*/ 829033 h 3111852"/>
                <a:gd name="connsiteX54" fmla="*/ 5069414 w 5069918"/>
                <a:gd name="connsiteY54" fmla="*/ 948521 h 3111852"/>
                <a:gd name="connsiteX55" fmla="*/ 5040732 w 5069918"/>
                <a:gd name="connsiteY55" fmla="*/ 1188571 h 3111852"/>
                <a:gd name="connsiteX56" fmla="*/ 4964102 w 5069918"/>
                <a:gd name="connsiteY56" fmla="*/ 1421620 h 3111852"/>
                <a:gd name="connsiteX57" fmla="*/ 4689486 w 5069918"/>
                <a:gd name="connsiteY57" fmla="*/ 1828757 h 3111852"/>
                <a:gd name="connsiteX58" fmla="*/ 4333792 w 5069918"/>
                <a:gd name="connsiteY58" fmla="*/ 2155355 h 3111852"/>
                <a:gd name="connsiteX59" fmla="*/ 3965196 w 5069918"/>
                <a:gd name="connsiteY59" fmla="*/ 2446790 h 3111852"/>
                <a:gd name="connsiteX60" fmla="*/ 3873745 w 5069918"/>
                <a:gd name="connsiteY60" fmla="*/ 2519916 h 3111852"/>
                <a:gd name="connsiteX61" fmla="*/ 3779416 w 5069918"/>
                <a:gd name="connsiteY61" fmla="*/ 2593454 h 3111852"/>
                <a:gd name="connsiteX62" fmla="*/ 3582739 w 5069918"/>
                <a:gd name="connsiteY62" fmla="*/ 2735343 h 3111852"/>
                <a:gd name="connsiteX63" fmla="*/ 3371851 w 5069918"/>
                <a:gd name="connsiteY63" fmla="*/ 2865126 h 3111852"/>
                <a:gd name="connsiteX64" fmla="*/ 3143614 w 5069918"/>
                <a:gd name="connsiteY64" fmla="*/ 2974568 h 3111852"/>
                <a:gd name="connsiteX65" fmla="*/ 2643552 w 5069918"/>
                <a:gd name="connsiteY65" fmla="*/ 3101304 h 3111852"/>
                <a:gd name="connsiteX66" fmla="*/ 2514264 w 5069918"/>
                <a:gd name="connsiteY66" fmla="*/ 3110445 h 3111852"/>
                <a:gd name="connsiteX67" fmla="*/ 2481920 w 5069918"/>
                <a:gd name="connsiteY67" fmla="*/ 3111598 h 3111852"/>
                <a:gd name="connsiteX68" fmla="*/ 2449664 w 5069918"/>
                <a:gd name="connsiteY68" fmla="*/ 3111763 h 3111852"/>
                <a:gd name="connsiteX69" fmla="*/ 2386284 w 5069918"/>
                <a:gd name="connsiteY69" fmla="*/ 3111022 h 3111852"/>
                <a:gd name="connsiteX70" fmla="*/ 2260658 w 5069918"/>
                <a:gd name="connsiteY70" fmla="*/ 3106080 h 3111852"/>
                <a:gd name="connsiteX71" fmla="*/ 2134945 w 5069918"/>
                <a:gd name="connsiteY71" fmla="*/ 3094716 h 3111852"/>
                <a:gd name="connsiteX72" fmla="*/ 1884564 w 5069918"/>
                <a:gd name="connsiteY72" fmla="*/ 3054200 h 3111852"/>
                <a:gd name="connsiteX73" fmla="*/ 1639764 w 5069918"/>
                <a:gd name="connsiteY73" fmla="*/ 2984286 h 3111852"/>
                <a:gd name="connsiteX74" fmla="*/ 1407081 w 5069918"/>
                <a:gd name="connsiteY74" fmla="*/ 2882913 h 3111852"/>
                <a:gd name="connsiteX75" fmla="*/ 1193491 w 5069918"/>
                <a:gd name="connsiteY75" fmla="*/ 2750989 h 3111852"/>
                <a:gd name="connsiteX76" fmla="*/ 836141 w 5069918"/>
                <a:gd name="connsiteY76" fmla="*/ 2418627 h 3111852"/>
                <a:gd name="connsiteX77" fmla="*/ 690812 w 5069918"/>
                <a:gd name="connsiteY77" fmla="*/ 2230210 h 3111852"/>
                <a:gd name="connsiteX78" fmla="*/ 562397 w 5069918"/>
                <a:gd name="connsiteY78" fmla="*/ 2033725 h 3111852"/>
                <a:gd name="connsiteX79" fmla="*/ 502504 w 5069918"/>
                <a:gd name="connsiteY79" fmla="*/ 1936223 h 3111852"/>
                <a:gd name="connsiteX80" fmla="*/ 440258 w 5069918"/>
                <a:gd name="connsiteY80" fmla="*/ 1840368 h 3111852"/>
                <a:gd name="connsiteX81" fmla="*/ 310360 w 5069918"/>
                <a:gd name="connsiteY81" fmla="*/ 1649481 h 3111852"/>
                <a:gd name="connsiteX82" fmla="*/ 246806 w 5069918"/>
                <a:gd name="connsiteY82" fmla="*/ 1552391 h 3111852"/>
                <a:gd name="connsiteX83" fmla="*/ 186303 w 5069918"/>
                <a:gd name="connsiteY83" fmla="*/ 1453160 h 3111852"/>
                <a:gd name="connsiteX84" fmla="*/ 84390 w 5069918"/>
                <a:gd name="connsiteY84" fmla="*/ 1244980 h 3111852"/>
                <a:gd name="connsiteX85" fmla="*/ 20139 w 5069918"/>
                <a:gd name="connsiteY85" fmla="*/ 1024037 h 3111852"/>
                <a:gd name="connsiteX86" fmla="*/ 0 w 5069918"/>
                <a:gd name="connsiteY86" fmla="*/ 796339 h 3111852"/>
                <a:gd name="connsiteX87" fmla="*/ 102773 w 5069918"/>
                <a:gd name="connsiteY87" fmla="*/ 121376 h 3111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069918" h="3111852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31BCBF53-F859-485D-8008-16DE1F4FB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3885" y="1"/>
              <a:ext cx="4960549" cy="2918955"/>
            </a:xfrm>
            <a:custGeom>
              <a:avLst/>
              <a:gdLst>
                <a:gd name="connsiteX0" fmla="*/ 154335 w 4960549"/>
                <a:gd name="connsiteY0" fmla="*/ 0 h 2918955"/>
                <a:gd name="connsiteX1" fmla="*/ 347871 w 4960549"/>
                <a:gd name="connsiteY1" fmla="*/ 0 h 2918955"/>
                <a:gd name="connsiteX2" fmla="*/ 268143 w 4960549"/>
                <a:gd name="connsiteY2" fmla="*/ 165468 h 2918955"/>
                <a:gd name="connsiteX3" fmla="*/ 199554 w 4960549"/>
                <a:gd name="connsiteY3" fmla="*/ 358938 h 2918955"/>
                <a:gd name="connsiteX4" fmla="*/ 142104 w 4960549"/>
                <a:gd name="connsiteY4" fmla="*/ 762944 h 2918955"/>
                <a:gd name="connsiteX5" fmla="*/ 166339 w 4960549"/>
                <a:gd name="connsiteY5" fmla="*/ 960748 h 2918955"/>
                <a:gd name="connsiteX6" fmla="*/ 237914 w 4960549"/>
                <a:gd name="connsiteY6" fmla="*/ 1145787 h 2918955"/>
                <a:gd name="connsiteX7" fmla="*/ 287868 w 4960549"/>
                <a:gd name="connsiteY7" fmla="*/ 1232913 h 2918955"/>
                <a:gd name="connsiteX8" fmla="*/ 345232 w 4960549"/>
                <a:gd name="connsiteY8" fmla="*/ 1317239 h 2918955"/>
                <a:gd name="connsiteX9" fmla="*/ 477745 w 4960549"/>
                <a:gd name="connsiteY9" fmla="*/ 1480209 h 2918955"/>
                <a:gd name="connsiteX10" fmla="*/ 621156 w 4960549"/>
                <a:gd name="connsiteY10" fmla="*/ 1644414 h 2918955"/>
                <a:gd name="connsiteX11" fmla="*/ 692469 w 4960549"/>
                <a:gd name="connsiteY11" fmla="*/ 1730140 h 2918955"/>
                <a:gd name="connsiteX12" fmla="*/ 726731 w 4960549"/>
                <a:gd name="connsiteY12" fmla="*/ 1772220 h 2918955"/>
                <a:gd name="connsiteX13" fmla="*/ 760295 w 4960549"/>
                <a:gd name="connsiteY13" fmla="*/ 1812489 h 2918955"/>
                <a:gd name="connsiteX14" fmla="*/ 1048685 w 4960549"/>
                <a:gd name="connsiteY14" fmla="*/ 2110101 h 2918955"/>
                <a:gd name="connsiteX15" fmla="*/ 1202035 w 4960549"/>
                <a:gd name="connsiteY15" fmla="*/ 2244002 h 2918955"/>
                <a:gd name="connsiteX16" fmla="*/ 1362620 w 4960549"/>
                <a:gd name="connsiteY16" fmla="*/ 2367443 h 2918955"/>
                <a:gd name="connsiteX17" fmla="*/ 1721364 w 4960549"/>
                <a:gd name="connsiteY17" fmla="*/ 2562694 h 2918955"/>
                <a:gd name="connsiteX18" fmla="*/ 1922052 w 4960549"/>
                <a:gd name="connsiteY18" fmla="*/ 2617868 h 2918955"/>
                <a:gd name="connsiteX19" fmla="*/ 1973488 w 4960549"/>
                <a:gd name="connsiteY19" fmla="*/ 2627586 h 2918955"/>
                <a:gd name="connsiteX20" fmla="*/ 2025360 w 4960549"/>
                <a:gd name="connsiteY20" fmla="*/ 2635738 h 2918955"/>
                <a:gd name="connsiteX21" fmla="*/ 2130063 w 4960549"/>
                <a:gd name="connsiteY21" fmla="*/ 2647432 h 2918955"/>
                <a:gd name="connsiteX22" fmla="*/ 2182719 w 4960549"/>
                <a:gd name="connsiteY22" fmla="*/ 2651220 h 2918955"/>
                <a:gd name="connsiteX23" fmla="*/ 2235551 w 4960549"/>
                <a:gd name="connsiteY23" fmla="*/ 2653855 h 2918955"/>
                <a:gd name="connsiteX24" fmla="*/ 2288556 w 4960549"/>
                <a:gd name="connsiteY24" fmla="*/ 2655008 h 2918955"/>
                <a:gd name="connsiteX25" fmla="*/ 2341648 w 4960549"/>
                <a:gd name="connsiteY25" fmla="*/ 2654761 h 2918955"/>
                <a:gd name="connsiteX26" fmla="*/ 2368238 w 4960549"/>
                <a:gd name="connsiteY26" fmla="*/ 2654514 h 2918955"/>
                <a:gd name="connsiteX27" fmla="*/ 2393869 w 4960549"/>
                <a:gd name="connsiteY27" fmla="*/ 2653443 h 2918955"/>
                <a:gd name="connsiteX28" fmla="*/ 2419413 w 4960549"/>
                <a:gd name="connsiteY28" fmla="*/ 2652208 h 2918955"/>
                <a:gd name="connsiteX29" fmla="*/ 2444869 w 4960549"/>
                <a:gd name="connsiteY29" fmla="*/ 2650232 h 2918955"/>
                <a:gd name="connsiteX30" fmla="*/ 2545823 w 4960549"/>
                <a:gd name="connsiteY30" fmla="*/ 2638456 h 2918955"/>
                <a:gd name="connsiteX31" fmla="*/ 2930373 w 4960549"/>
                <a:gd name="connsiteY31" fmla="*/ 2519213 h 2918955"/>
                <a:gd name="connsiteX32" fmla="*/ 3285631 w 4960549"/>
                <a:gd name="connsiteY32" fmla="*/ 2310210 h 2918955"/>
                <a:gd name="connsiteX33" fmla="*/ 3371764 w 4960549"/>
                <a:gd name="connsiteY33" fmla="*/ 2248778 h 2918955"/>
                <a:gd name="connsiteX34" fmla="*/ 3457898 w 4960549"/>
                <a:gd name="connsiteY34" fmla="*/ 2185286 h 2918955"/>
                <a:gd name="connsiteX35" fmla="*/ 3632344 w 4960549"/>
                <a:gd name="connsiteY35" fmla="*/ 2053527 h 2918955"/>
                <a:gd name="connsiteX36" fmla="*/ 3990915 w 4960549"/>
                <a:gd name="connsiteY36" fmla="*/ 1798490 h 2918955"/>
                <a:gd name="connsiteX37" fmla="*/ 4324988 w 4960549"/>
                <a:gd name="connsiteY37" fmla="*/ 1544854 h 2918955"/>
                <a:gd name="connsiteX38" fmla="*/ 4592107 w 4960549"/>
                <a:gd name="connsiteY38" fmla="*/ 1254159 h 2918955"/>
                <a:gd name="connsiteX39" fmla="*/ 4683123 w 4960549"/>
                <a:gd name="connsiteY39" fmla="*/ 1085179 h 2918955"/>
                <a:gd name="connsiteX40" fmla="*/ 4738568 w 4960549"/>
                <a:gd name="connsiteY40" fmla="*/ 900551 h 2918955"/>
                <a:gd name="connsiteX41" fmla="*/ 4753913 w 4960549"/>
                <a:gd name="connsiteY41" fmla="*/ 803708 h 2918955"/>
                <a:gd name="connsiteX42" fmla="*/ 4756441 w 4960549"/>
                <a:gd name="connsiteY42" fmla="*/ 779167 h 2918955"/>
                <a:gd name="connsiteX43" fmla="*/ 4758358 w 4960549"/>
                <a:gd name="connsiteY43" fmla="*/ 754133 h 2918955"/>
                <a:gd name="connsiteX44" fmla="*/ 4761147 w 4960549"/>
                <a:gd name="connsiteY44" fmla="*/ 702417 h 2918955"/>
                <a:gd name="connsiteX45" fmla="*/ 4756353 w 4960549"/>
                <a:gd name="connsiteY45" fmla="*/ 495638 h 2918955"/>
                <a:gd name="connsiteX46" fmla="*/ 4725578 w 4960549"/>
                <a:gd name="connsiteY46" fmla="*/ 291411 h 2918955"/>
                <a:gd name="connsiteX47" fmla="*/ 4673358 w 4960549"/>
                <a:gd name="connsiteY47" fmla="*/ 92042 h 2918955"/>
                <a:gd name="connsiteX48" fmla="*/ 4644342 w 4960549"/>
                <a:gd name="connsiteY48" fmla="*/ 0 h 2918955"/>
                <a:gd name="connsiteX49" fmla="*/ 4862756 w 4960549"/>
                <a:gd name="connsiteY49" fmla="*/ 0 h 2918955"/>
                <a:gd name="connsiteX50" fmla="*/ 4876138 w 4960549"/>
                <a:gd name="connsiteY50" fmla="*/ 45680 h 2918955"/>
                <a:gd name="connsiteX51" fmla="*/ 4911707 w 4960549"/>
                <a:gd name="connsiteY51" fmla="*/ 263329 h 2918955"/>
                <a:gd name="connsiteX52" fmla="*/ 4934809 w 4960549"/>
                <a:gd name="connsiteY52" fmla="*/ 481145 h 2918955"/>
                <a:gd name="connsiteX53" fmla="*/ 4953205 w 4960549"/>
                <a:gd name="connsiteY53" fmla="*/ 698959 h 2918955"/>
                <a:gd name="connsiteX54" fmla="*/ 4956953 w 4960549"/>
                <a:gd name="connsiteY54" fmla="*/ 753557 h 2918955"/>
                <a:gd name="connsiteX55" fmla="*/ 4958611 w 4960549"/>
                <a:gd name="connsiteY55" fmla="*/ 781638 h 2918955"/>
                <a:gd name="connsiteX56" fmla="*/ 4959831 w 4960549"/>
                <a:gd name="connsiteY56" fmla="*/ 810213 h 2918955"/>
                <a:gd name="connsiteX57" fmla="*/ 4958174 w 4960549"/>
                <a:gd name="connsiteY57" fmla="*/ 925338 h 2918955"/>
                <a:gd name="connsiteX58" fmla="*/ 4834030 w 4960549"/>
                <a:gd name="connsiteY58" fmla="*/ 1377519 h 2918955"/>
                <a:gd name="connsiteX59" fmla="*/ 4558106 w 4960549"/>
                <a:gd name="connsiteY59" fmla="*/ 1761515 h 2918955"/>
                <a:gd name="connsiteX60" fmla="*/ 4389937 w 4960549"/>
                <a:gd name="connsiteY60" fmla="*/ 1921603 h 2918955"/>
                <a:gd name="connsiteX61" fmla="*/ 4214618 w 4960549"/>
                <a:gd name="connsiteY61" fmla="*/ 2067115 h 2918955"/>
                <a:gd name="connsiteX62" fmla="*/ 3858489 w 4960549"/>
                <a:gd name="connsiteY62" fmla="*/ 2329316 h 2918955"/>
                <a:gd name="connsiteX63" fmla="*/ 3768868 w 4960549"/>
                <a:gd name="connsiteY63" fmla="*/ 2393301 h 2918955"/>
                <a:gd name="connsiteX64" fmla="*/ 3676806 w 4960549"/>
                <a:gd name="connsiteY64" fmla="*/ 2457698 h 2918955"/>
                <a:gd name="connsiteX65" fmla="*/ 3582477 w 4960549"/>
                <a:gd name="connsiteY65" fmla="*/ 2521272 h 2918955"/>
                <a:gd name="connsiteX66" fmla="*/ 3485185 w 4960549"/>
                <a:gd name="connsiteY66" fmla="*/ 2583035 h 2918955"/>
                <a:gd name="connsiteX67" fmla="*/ 3280923 w 4960549"/>
                <a:gd name="connsiteY67" fmla="*/ 2698983 h 2918955"/>
                <a:gd name="connsiteX68" fmla="*/ 3061230 w 4960549"/>
                <a:gd name="connsiteY68" fmla="*/ 2797555 h 2918955"/>
                <a:gd name="connsiteX69" fmla="*/ 2583137 w 4960549"/>
                <a:gd name="connsiteY69" fmla="*/ 2910950 h 2918955"/>
                <a:gd name="connsiteX70" fmla="*/ 2460038 w 4960549"/>
                <a:gd name="connsiteY70" fmla="*/ 2918280 h 2918955"/>
                <a:gd name="connsiteX71" fmla="*/ 2429263 w 4960549"/>
                <a:gd name="connsiteY71" fmla="*/ 2918938 h 2918955"/>
                <a:gd name="connsiteX72" fmla="*/ 2398576 w 4960549"/>
                <a:gd name="connsiteY72" fmla="*/ 2918774 h 2918955"/>
                <a:gd name="connsiteX73" fmla="*/ 2367977 w 4960549"/>
                <a:gd name="connsiteY73" fmla="*/ 2918444 h 2918955"/>
                <a:gd name="connsiteX74" fmla="*/ 2338249 w 4960549"/>
                <a:gd name="connsiteY74" fmla="*/ 2917374 h 2918955"/>
                <a:gd name="connsiteX75" fmla="*/ 2100770 w 4960549"/>
                <a:gd name="connsiteY75" fmla="*/ 2899503 h 2918955"/>
                <a:gd name="connsiteX76" fmla="*/ 1864776 w 4960549"/>
                <a:gd name="connsiteY76" fmla="*/ 2860141 h 2918955"/>
                <a:gd name="connsiteX77" fmla="*/ 1632964 w 4960549"/>
                <a:gd name="connsiteY77" fmla="*/ 2798461 h 2918955"/>
                <a:gd name="connsiteX78" fmla="*/ 1189219 w 4960549"/>
                <a:gd name="connsiteY78" fmla="*/ 2613010 h 2918955"/>
                <a:gd name="connsiteX79" fmla="*/ 815305 w 4960549"/>
                <a:gd name="connsiteY79" fmla="*/ 2324292 h 2918955"/>
                <a:gd name="connsiteX80" fmla="*/ 663699 w 4960549"/>
                <a:gd name="connsiteY80" fmla="*/ 2150535 h 2918955"/>
                <a:gd name="connsiteX81" fmla="*/ 531274 w 4960549"/>
                <a:gd name="connsiteY81" fmla="*/ 1966565 h 2918955"/>
                <a:gd name="connsiteX82" fmla="*/ 500325 w 4960549"/>
                <a:gd name="connsiteY82" fmla="*/ 1919709 h 2918955"/>
                <a:gd name="connsiteX83" fmla="*/ 470771 w 4960549"/>
                <a:gd name="connsiteY83" fmla="*/ 1874252 h 2918955"/>
                <a:gd name="connsiteX84" fmla="*/ 412448 w 4960549"/>
                <a:gd name="connsiteY84" fmla="*/ 1786137 h 2918955"/>
                <a:gd name="connsiteX85" fmla="*/ 291616 w 4960549"/>
                <a:gd name="connsiteY85" fmla="*/ 1606122 h 2918955"/>
                <a:gd name="connsiteX86" fmla="*/ 173662 w 4960549"/>
                <a:gd name="connsiteY86" fmla="*/ 1415812 h 2918955"/>
                <a:gd name="connsiteX87" fmla="*/ 120483 w 4960549"/>
                <a:gd name="connsiteY87" fmla="*/ 1314934 h 2918955"/>
                <a:gd name="connsiteX88" fmla="*/ 75324 w 4960549"/>
                <a:gd name="connsiteY88" fmla="*/ 1209361 h 2918955"/>
                <a:gd name="connsiteX89" fmla="*/ 40713 w 4960549"/>
                <a:gd name="connsiteY89" fmla="*/ 1099837 h 2918955"/>
                <a:gd name="connsiteX90" fmla="*/ 27811 w 4960549"/>
                <a:gd name="connsiteY90" fmla="*/ 1044004 h 2918955"/>
                <a:gd name="connsiteX91" fmla="*/ 22144 w 4960549"/>
                <a:gd name="connsiteY91" fmla="*/ 1016004 h 2918955"/>
                <a:gd name="connsiteX92" fmla="*/ 17436 w 4960549"/>
                <a:gd name="connsiteY92" fmla="*/ 987923 h 2918955"/>
                <a:gd name="connsiteX93" fmla="*/ 0 w 4960549"/>
                <a:gd name="connsiteY93" fmla="*/ 762944 h 2918955"/>
                <a:gd name="connsiteX94" fmla="*/ 48385 w 4960549"/>
                <a:gd name="connsiteY94" fmla="*/ 324597 h 2918955"/>
                <a:gd name="connsiteX95" fmla="*/ 108474 w 4960549"/>
                <a:gd name="connsiteY95" fmla="*/ 110839 h 291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4960549" h="2918955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436F5721-88D0-4683-BB23-289611A4A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666325 w 4934374"/>
                <a:gd name="connsiteY1" fmla="*/ 0 h 2888360"/>
                <a:gd name="connsiteX2" fmla="*/ 626038 w 4934374"/>
                <a:gd name="connsiteY2" fmla="*/ 65170 h 2888360"/>
                <a:gd name="connsiteX3" fmla="*/ 435986 w 4934374"/>
                <a:gd name="connsiteY3" fmla="*/ 779635 h 2888360"/>
                <a:gd name="connsiteX4" fmla="*/ 750530 w 4934374"/>
                <a:gd name="connsiteY4" fmla="*/ 1443043 h 2888360"/>
                <a:gd name="connsiteX5" fmla="*/ 909024 w 4934374"/>
                <a:gd name="connsiteY5" fmla="*/ 1653610 h 2888360"/>
                <a:gd name="connsiteX6" fmla="*/ 2396223 w 4934374"/>
                <a:gd name="connsiteY6" fmla="*/ 2476694 h 2888360"/>
                <a:gd name="connsiteX7" fmla="*/ 3525201 w 4934374"/>
                <a:gd name="connsiteY7" fmla="*/ 1970327 h 2888360"/>
                <a:gd name="connsiteX8" fmla="*/ 3662596 w 4934374"/>
                <a:gd name="connsiteY8" fmla="*/ 1869778 h 2888360"/>
                <a:gd name="connsiteX9" fmla="*/ 4287500 w 4934374"/>
                <a:gd name="connsiteY9" fmla="*/ 1344141 h 2888360"/>
                <a:gd name="connsiteX10" fmla="*/ 4498563 w 4934374"/>
                <a:gd name="connsiteY10" fmla="*/ 779635 h 2888360"/>
                <a:gd name="connsiteX11" fmla="*/ 4376239 w 4934374"/>
                <a:gd name="connsiteY11" fmla="*/ 16511 h 2888360"/>
                <a:gd name="connsiteX12" fmla="*/ 4369703 w 4934374"/>
                <a:gd name="connsiteY12" fmla="*/ 0 h 2888360"/>
                <a:gd name="connsiteX13" fmla="*/ 4823642 w 4934374"/>
                <a:gd name="connsiteY13" fmla="*/ 0 h 2888360"/>
                <a:gd name="connsiteX14" fmla="*/ 4850554 w 4934374"/>
                <a:gd name="connsiteY14" fmla="*/ 89409 h 2888360"/>
                <a:gd name="connsiteX15" fmla="*/ 4934374 w 4934374"/>
                <a:gd name="connsiteY15" fmla="*/ 779553 h 2888360"/>
                <a:gd name="connsiteX16" fmla="*/ 3793540 w 4934374"/>
                <a:gd name="connsiteY16" fmla="*/ 2294701 h 2888360"/>
                <a:gd name="connsiteX17" fmla="*/ 2396135 w 4934374"/>
                <a:gd name="connsiteY17" fmla="*/ 2888360 h 2888360"/>
                <a:gd name="connsiteX18" fmla="*/ 548273 w 4934374"/>
                <a:gd name="connsiteY18" fmla="*/ 1884684 h 2888360"/>
                <a:gd name="connsiteX19" fmla="*/ 0 w 4934374"/>
                <a:gd name="connsiteY19" fmla="*/ 779553 h 2888360"/>
                <a:gd name="connsiteX20" fmla="*/ 137335 w 4934374"/>
                <a:gd name="connsiteY20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0DC43E93-F81B-4DAE-9F0A-DF9299A8C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767292 w 4934374"/>
                <a:gd name="connsiteY1" fmla="*/ 0 h 2888360"/>
                <a:gd name="connsiteX2" fmla="*/ 703453 w 4934374"/>
                <a:gd name="connsiteY2" fmla="*/ 102886 h 2888360"/>
                <a:gd name="connsiteX3" fmla="*/ 523079 w 4934374"/>
                <a:gd name="connsiteY3" fmla="*/ 779635 h 2888360"/>
                <a:gd name="connsiteX4" fmla="*/ 820885 w 4934374"/>
                <a:gd name="connsiteY4" fmla="*/ 1394539 h 2888360"/>
                <a:gd name="connsiteX5" fmla="*/ 981122 w 4934374"/>
                <a:gd name="connsiteY5" fmla="*/ 1607412 h 2888360"/>
                <a:gd name="connsiteX6" fmla="*/ 1592426 w 4934374"/>
                <a:gd name="connsiteY6" fmla="*/ 2196871 h 2888360"/>
                <a:gd name="connsiteX7" fmla="*/ 2396135 w 4934374"/>
                <a:gd name="connsiteY7" fmla="*/ 2394345 h 2888360"/>
                <a:gd name="connsiteX8" fmla="*/ 2913111 w 4934374"/>
                <a:gd name="connsiteY8" fmla="*/ 2268597 h 2888360"/>
                <a:gd name="connsiteX9" fmla="*/ 3471411 w 4934374"/>
                <a:gd name="connsiteY9" fmla="*/ 1905518 h 2888360"/>
                <a:gd name="connsiteX10" fmla="*/ 3609242 w 4934374"/>
                <a:gd name="connsiteY10" fmla="*/ 1804640 h 2888360"/>
                <a:gd name="connsiteX11" fmla="*/ 4219151 w 4934374"/>
                <a:gd name="connsiteY11" fmla="*/ 1292919 h 2888360"/>
                <a:gd name="connsiteX12" fmla="*/ 4411295 w 4934374"/>
                <a:gd name="connsiteY12" fmla="*/ 779635 h 2888360"/>
                <a:gd name="connsiteX13" fmla="*/ 4294235 w 4934374"/>
                <a:gd name="connsiteY13" fmla="*/ 44685 h 2888360"/>
                <a:gd name="connsiteX14" fmla="*/ 4276624 w 4934374"/>
                <a:gd name="connsiteY14" fmla="*/ 0 h 2888360"/>
                <a:gd name="connsiteX15" fmla="*/ 4823642 w 4934374"/>
                <a:gd name="connsiteY15" fmla="*/ 0 h 2888360"/>
                <a:gd name="connsiteX16" fmla="*/ 4850554 w 4934374"/>
                <a:gd name="connsiteY16" fmla="*/ 89409 h 2888360"/>
                <a:gd name="connsiteX17" fmla="*/ 4934374 w 4934374"/>
                <a:gd name="connsiteY17" fmla="*/ 779553 h 2888360"/>
                <a:gd name="connsiteX18" fmla="*/ 3793540 w 4934374"/>
                <a:gd name="connsiteY18" fmla="*/ 2294701 h 2888360"/>
                <a:gd name="connsiteX19" fmla="*/ 2396135 w 4934374"/>
                <a:gd name="connsiteY19" fmla="*/ 2888360 h 2888360"/>
                <a:gd name="connsiteX20" fmla="*/ 548273 w 4934374"/>
                <a:gd name="connsiteY20" fmla="*/ 1884684 h 2888360"/>
                <a:gd name="connsiteX21" fmla="*/ 0 w 4934374"/>
                <a:gd name="connsiteY21" fmla="*/ 779553 h 2888360"/>
                <a:gd name="connsiteX22" fmla="*/ 137335 w 4934374"/>
                <a:gd name="connsiteY22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A2EECE7B-E861-4242-BD71-ADD8F2DD3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7711" y="0"/>
              <a:ext cx="5069918" cy="3133064"/>
            </a:xfrm>
            <a:custGeom>
              <a:avLst/>
              <a:gdLst>
                <a:gd name="connsiteX0" fmla="*/ 153448 w 5069918"/>
                <a:gd name="connsiteY0" fmla="*/ 0 h 3133064"/>
                <a:gd name="connsiteX1" fmla="*/ 215434 w 5069918"/>
                <a:gd name="connsiteY1" fmla="*/ 0 h 3133064"/>
                <a:gd name="connsiteX2" fmla="*/ 215073 w 5069918"/>
                <a:gd name="connsiteY2" fmla="*/ 727 h 3133064"/>
                <a:gd name="connsiteX3" fmla="*/ 202868 w 5069918"/>
                <a:gd name="connsiteY3" fmla="*/ 26255 h 3133064"/>
                <a:gd name="connsiteX4" fmla="*/ 191273 w 5069918"/>
                <a:gd name="connsiteY4" fmla="*/ 52030 h 3133064"/>
                <a:gd name="connsiteX5" fmla="*/ 169129 w 5069918"/>
                <a:gd name="connsiteY5" fmla="*/ 103993 h 3133064"/>
                <a:gd name="connsiteX6" fmla="*/ 148381 w 5069918"/>
                <a:gd name="connsiteY6" fmla="*/ 156532 h 3133064"/>
                <a:gd name="connsiteX7" fmla="*/ 80903 w 5069918"/>
                <a:gd name="connsiteY7" fmla="*/ 371711 h 3133064"/>
                <a:gd name="connsiteX8" fmla="*/ 26154 w 5069918"/>
                <a:gd name="connsiteY8" fmla="*/ 817551 h 3133064"/>
                <a:gd name="connsiteX9" fmla="*/ 49169 w 5069918"/>
                <a:gd name="connsiteY9" fmla="*/ 1040143 h 3133064"/>
                <a:gd name="connsiteX10" fmla="*/ 119437 w 5069918"/>
                <a:gd name="connsiteY10" fmla="*/ 1253016 h 3133064"/>
                <a:gd name="connsiteX11" fmla="*/ 143672 w 5069918"/>
                <a:gd name="connsiteY11" fmla="*/ 1303908 h 3133064"/>
                <a:gd name="connsiteX12" fmla="*/ 170611 w 5069918"/>
                <a:gd name="connsiteY12" fmla="*/ 1353648 h 3133064"/>
                <a:gd name="connsiteX13" fmla="*/ 230330 w 5069918"/>
                <a:gd name="connsiteY13" fmla="*/ 1450079 h 3133064"/>
                <a:gd name="connsiteX14" fmla="*/ 279545 w 5069918"/>
                <a:gd name="connsiteY14" fmla="*/ 1519627 h 3133064"/>
                <a:gd name="connsiteX15" fmla="*/ 228347 w 5069918"/>
                <a:gd name="connsiteY15" fmla="*/ 1437024 h 3133064"/>
                <a:gd name="connsiteX16" fmla="*/ 175168 w 5069918"/>
                <a:gd name="connsiteY16" fmla="*/ 1336146 h 3133064"/>
                <a:gd name="connsiteX17" fmla="*/ 130009 w 5069918"/>
                <a:gd name="connsiteY17" fmla="*/ 1230573 h 3133064"/>
                <a:gd name="connsiteX18" fmla="*/ 95398 w 5069918"/>
                <a:gd name="connsiteY18" fmla="*/ 1121049 h 3133064"/>
                <a:gd name="connsiteX19" fmla="*/ 82496 w 5069918"/>
                <a:gd name="connsiteY19" fmla="*/ 1065216 h 3133064"/>
                <a:gd name="connsiteX20" fmla="*/ 76829 w 5069918"/>
                <a:gd name="connsiteY20" fmla="*/ 1037216 h 3133064"/>
                <a:gd name="connsiteX21" fmla="*/ 72121 w 5069918"/>
                <a:gd name="connsiteY21" fmla="*/ 1009135 h 3133064"/>
                <a:gd name="connsiteX22" fmla="*/ 54685 w 5069918"/>
                <a:gd name="connsiteY22" fmla="*/ 784156 h 3133064"/>
                <a:gd name="connsiteX23" fmla="*/ 103070 w 5069918"/>
                <a:gd name="connsiteY23" fmla="*/ 345810 h 3133064"/>
                <a:gd name="connsiteX24" fmla="*/ 163159 w 5069918"/>
                <a:gd name="connsiteY24" fmla="*/ 132051 h 3133064"/>
                <a:gd name="connsiteX25" fmla="*/ 217797 w 5069918"/>
                <a:gd name="connsiteY25" fmla="*/ 0 h 3133064"/>
                <a:gd name="connsiteX26" fmla="*/ 848227 w 5069918"/>
                <a:gd name="connsiteY26" fmla="*/ 0 h 3133064"/>
                <a:gd name="connsiteX27" fmla="*/ 771226 w 5069918"/>
                <a:gd name="connsiteY27" fmla="*/ 124098 h 3133064"/>
                <a:gd name="connsiteX28" fmla="*/ 590852 w 5069918"/>
                <a:gd name="connsiteY28" fmla="*/ 800847 h 3133064"/>
                <a:gd name="connsiteX29" fmla="*/ 888658 w 5069918"/>
                <a:gd name="connsiteY29" fmla="*/ 1415751 h 3133064"/>
                <a:gd name="connsiteX30" fmla="*/ 1048895 w 5069918"/>
                <a:gd name="connsiteY30" fmla="*/ 1628624 h 3133064"/>
                <a:gd name="connsiteX31" fmla="*/ 1660199 w 5069918"/>
                <a:gd name="connsiteY31" fmla="*/ 2218083 h 3133064"/>
                <a:gd name="connsiteX32" fmla="*/ 2463908 w 5069918"/>
                <a:gd name="connsiteY32" fmla="*/ 2415557 h 3133064"/>
                <a:gd name="connsiteX33" fmla="*/ 2980884 w 5069918"/>
                <a:gd name="connsiteY33" fmla="*/ 2289809 h 3133064"/>
                <a:gd name="connsiteX34" fmla="*/ 3539184 w 5069918"/>
                <a:gd name="connsiteY34" fmla="*/ 1926730 h 3133064"/>
                <a:gd name="connsiteX35" fmla="*/ 3677015 w 5069918"/>
                <a:gd name="connsiteY35" fmla="*/ 1825852 h 3133064"/>
                <a:gd name="connsiteX36" fmla="*/ 4286924 w 5069918"/>
                <a:gd name="connsiteY36" fmla="*/ 1314131 h 3133064"/>
                <a:gd name="connsiteX37" fmla="*/ 4479068 w 5069918"/>
                <a:gd name="connsiteY37" fmla="*/ 800847 h 3133064"/>
                <a:gd name="connsiteX38" fmla="*/ 4362007 w 5069918"/>
                <a:gd name="connsiteY38" fmla="*/ 65898 h 3133064"/>
                <a:gd name="connsiteX39" fmla="*/ 4336037 w 5069918"/>
                <a:gd name="connsiteY39" fmla="*/ 0 h 3133064"/>
                <a:gd name="connsiteX40" fmla="*/ 4913604 w 5069918"/>
                <a:gd name="connsiteY40" fmla="*/ 0 h 3133064"/>
                <a:gd name="connsiteX41" fmla="*/ 4930823 w 5069918"/>
                <a:gd name="connsiteY41" fmla="*/ 66892 h 3133064"/>
                <a:gd name="connsiteX42" fmla="*/ 4940407 w 5069918"/>
                <a:gd name="connsiteY42" fmla="*/ 125535 h 3133064"/>
                <a:gd name="connsiteX43" fmla="*/ 4982006 w 5069918"/>
                <a:gd name="connsiteY43" fmla="*/ 278378 h 3133064"/>
                <a:gd name="connsiteX44" fmla="*/ 5027482 w 5069918"/>
                <a:gd name="connsiteY44" fmla="*/ 504952 h 3133064"/>
                <a:gd name="connsiteX45" fmla="*/ 5058082 w 5069918"/>
                <a:gd name="connsiteY45" fmla="*/ 734049 h 3133064"/>
                <a:gd name="connsiteX46" fmla="*/ 5063486 w 5069918"/>
                <a:gd name="connsiteY46" fmla="*/ 791612 h 3133064"/>
                <a:gd name="connsiteX47" fmla="*/ 5067846 w 5069918"/>
                <a:gd name="connsiteY47" fmla="*/ 850245 h 3133064"/>
                <a:gd name="connsiteX48" fmla="*/ 5069414 w 5069918"/>
                <a:gd name="connsiteY48" fmla="*/ 969733 h 3133064"/>
                <a:gd name="connsiteX49" fmla="*/ 5040732 w 5069918"/>
                <a:gd name="connsiteY49" fmla="*/ 1209783 h 3133064"/>
                <a:gd name="connsiteX50" fmla="*/ 4964102 w 5069918"/>
                <a:gd name="connsiteY50" fmla="*/ 1442832 h 3133064"/>
                <a:gd name="connsiteX51" fmla="*/ 4689486 w 5069918"/>
                <a:gd name="connsiteY51" fmla="*/ 1849969 h 3133064"/>
                <a:gd name="connsiteX52" fmla="*/ 4333792 w 5069918"/>
                <a:gd name="connsiteY52" fmla="*/ 2176567 h 3133064"/>
                <a:gd name="connsiteX53" fmla="*/ 3965196 w 5069918"/>
                <a:gd name="connsiteY53" fmla="*/ 2468002 h 3133064"/>
                <a:gd name="connsiteX54" fmla="*/ 3873745 w 5069918"/>
                <a:gd name="connsiteY54" fmla="*/ 2541128 h 3133064"/>
                <a:gd name="connsiteX55" fmla="*/ 3779416 w 5069918"/>
                <a:gd name="connsiteY55" fmla="*/ 2614666 h 3133064"/>
                <a:gd name="connsiteX56" fmla="*/ 3582739 w 5069918"/>
                <a:gd name="connsiteY56" fmla="*/ 2756555 h 3133064"/>
                <a:gd name="connsiteX57" fmla="*/ 3371851 w 5069918"/>
                <a:gd name="connsiteY57" fmla="*/ 2886338 h 3133064"/>
                <a:gd name="connsiteX58" fmla="*/ 3143614 w 5069918"/>
                <a:gd name="connsiteY58" fmla="*/ 2995780 h 3133064"/>
                <a:gd name="connsiteX59" fmla="*/ 2643552 w 5069918"/>
                <a:gd name="connsiteY59" fmla="*/ 3122516 h 3133064"/>
                <a:gd name="connsiteX60" fmla="*/ 2514264 w 5069918"/>
                <a:gd name="connsiteY60" fmla="*/ 3131657 h 3133064"/>
                <a:gd name="connsiteX61" fmla="*/ 2481920 w 5069918"/>
                <a:gd name="connsiteY61" fmla="*/ 3132810 h 3133064"/>
                <a:gd name="connsiteX62" fmla="*/ 2449664 w 5069918"/>
                <a:gd name="connsiteY62" fmla="*/ 3132975 h 3133064"/>
                <a:gd name="connsiteX63" fmla="*/ 2386284 w 5069918"/>
                <a:gd name="connsiteY63" fmla="*/ 3132234 h 3133064"/>
                <a:gd name="connsiteX64" fmla="*/ 2260658 w 5069918"/>
                <a:gd name="connsiteY64" fmla="*/ 3127292 h 3133064"/>
                <a:gd name="connsiteX65" fmla="*/ 2134945 w 5069918"/>
                <a:gd name="connsiteY65" fmla="*/ 3115928 h 3133064"/>
                <a:gd name="connsiteX66" fmla="*/ 1884564 w 5069918"/>
                <a:gd name="connsiteY66" fmla="*/ 3075412 h 3133064"/>
                <a:gd name="connsiteX67" fmla="*/ 1639764 w 5069918"/>
                <a:gd name="connsiteY67" fmla="*/ 3005498 h 3133064"/>
                <a:gd name="connsiteX68" fmla="*/ 1407081 w 5069918"/>
                <a:gd name="connsiteY68" fmla="*/ 2904125 h 3133064"/>
                <a:gd name="connsiteX69" fmla="*/ 1193491 w 5069918"/>
                <a:gd name="connsiteY69" fmla="*/ 2772201 h 3133064"/>
                <a:gd name="connsiteX70" fmla="*/ 836141 w 5069918"/>
                <a:gd name="connsiteY70" fmla="*/ 2439839 h 3133064"/>
                <a:gd name="connsiteX71" fmla="*/ 690812 w 5069918"/>
                <a:gd name="connsiteY71" fmla="*/ 2251422 h 3133064"/>
                <a:gd name="connsiteX72" fmla="*/ 562397 w 5069918"/>
                <a:gd name="connsiteY72" fmla="*/ 2054937 h 3133064"/>
                <a:gd name="connsiteX73" fmla="*/ 502504 w 5069918"/>
                <a:gd name="connsiteY73" fmla="*/ 1957435 h 3133064"/>
                <a:gd name="connsiteX74" fmla="*/ 440258 w 5069918"/>
                <a:gd name="connsiteY74" fmla="*/ 1861580 h 3133064"/>
                <a:gd name="connsiteX75" fmla="*/ 310360 w 5069918"/>
                <a:gd name="connsiteY75" fmla="*/ 1670693 h 3133064"/>
                <a:gd name="connsiteX76" fmla="*/ 246806 w 5069918"/>
                <a:gd name="connsiteY76" fmla="*/ 1573603 h 3133064"/>
                <a:gd name="connsiteX77" fmla="*/ 186303 w 5069918"/>
                <a:gd name="connsiteY77" fmla="*/ 1474372 h 3133064"/>
                <a:gd name="connsiteX78" fmla="*/ 84390 w 5069918"/>
                <a:gd name="connsiteY78" fmla="*/ 1266192 h 3133064"/>
                <a:gd name="connsiteX79" fmla="*/ 20139 w 5069918"/>
                <a:gd name="connsiteY79" fmla="*/ 1045249 h 3133064"/>
                <a:gd name="connsiteX80" fmla="*/ 0 w 5069918"/>
                <a:gd name="connsiteY80" fmla="*/ 817551 h 3133064"/>
                <a:gd name="connsiteX81" fmla="*/ 102773 w 5069918"/>
                <a:gd name="connsiteY81" fmla="*/ 142588 h 313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069918" h="3133064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64F0C7AA-8C6C-96DB-4A8B-04484E586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929" y="4537199"/>
            <a:ext cx="6463134" cy="1905003"/>
          </a:xfrm>
        </p:spPr>
        <p:txBody>
          <a:bodyPr anchor="b"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Part 1: How to Prepare a Persuasive Speech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Wednesday, January 17</a:t>
            </a:r>
            <a:r>
              <a:rPr lang="en-US" sz="1800" baseline="30000" dirty="0">
                <a:solidFill>
                  <a:schemeClr val="tx2"/>
                </a:solidFill>
              </a:rPr>
              <a:t>th</a:t>
            </a:r>
            <a:r>
              <a:rPr lang="en-US" sz="1800" dirty="0">
                <a:solidFill>
                  <a:schemeClr val="tx2"/>
                </a:solidFill>
              </a:rPr>
              <a:t>, 2024 7:00-8:00 PM EST</a:t>
            </a:r>
          </a:p>
          <a:p>
            <a:pPr algn="l">
              <a:lnSpc>
                <a:spcPct val="10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Part 2: Delivering your Speech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Thursday, January 18</a:t>
            </a:r>
            <a:r>
              <a:rPr lang="en-US" sz="1800" baseline="30000" dirty="0">
                <a:solidFill>
                  <a:schemeClr val="tx2"/>
                </a:solidFill>
              </a:rPr>
              <a:t>th</a:t>
            </a:r>
            <a:r>
              <a:rPr lang="en-US" sz="1800" dirty="0">
                <a:solidFill>
                  <a:schemeClr val="tx2"/>
                </a:solidFill>
              </a:rPr>
              <a:t>, 2024 7:00-8:00 PM EST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9E83B40-C91B-E0F0-5B9F-FD70AA209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39528" y="4976037"/>
            <a:ext cx="4128271" cy="115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2288BC1-321B-FC82-6BAB-DCF52AEC9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708" y="-97000"/>
            <a:ext cx="2194361" cy="219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4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4BC68D2-820C-7E2A-7FFA-CBBA107FC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426" y="2235041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a Persuasive Speech?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95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99" y="355839"/>
            <a:ext cx="5754696" cy="8800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What is a Persuasive Speech?</a:t>
            </a:r>
            <a:endParaRPr lang="en-CA" sz="3600" dirty="0">
              <a:solidFill>
                <a:schemeClr val="tx2"/>
              </a:solidFill>
            </a:endParaRP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B0C913A6-A48D-AF27-4768-9694162C11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334909"/>
              </p:ext>
            </p:extLst>
          </p:nvPr>
        </p:nvGraphicFramePr>
        <p:xfrm>
          <a:off x="1449326" y="1272095"/>
          <a:ext cx="10015869" cy="527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7091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4BC68D2-820C-7E2A-7FFA-CBBA107FC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426" y="2235041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</a:t>
            </a:r>
            <a:r>
              <a:rPr lang="en-US" sz="5200" dirty="0">
                <a:solidFill>
                  <a:schemeClr val="tx2"/>
                </a:solidFill>
              </a:rPr>
              <a:t>S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hould a Persuasive Speech be Structured?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32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99" y="671869"/>
            <a:ext cx="5754696" cy="880069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How Should a Persuasive Speech be Structured?</a:t>
            </a:r>
            <a:endParaRPr lang="en-CA" sz="36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F787CC88-2EC5-DDC4-A3D9-55F1A9C07B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6766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642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Elements of a Good </a:t>
            </a:r>
            <a:r>
              <a:rPr lang="en-US" sz="3600" b="1" dirty="0">
                <a:solidFill>
                  <a:schemeClr val="tx2"/>
                </a:solidFill>
              </a:rPr>
              <a:t>INTRODUCTION</a:t>
            </a:r>
            <a:endParaRPr lang="en-CA" sz="3600" b="1" dirty="0">
              <a:solidFill>
                <a:schemeClr val="tx2"/>
              </a:solidFill>
            </a:endParaRPr>
          </a:p>
        </p:txBody>
      </p:sp>
      <p:pic>
        <p:nvPicPr>
          <p:cNvPr id="26" name="Graphic 25" descr="Marketing">
            <a:extLst>
              <a:ext uri="{FF2B5EF4-FFF2-40B4-BE49-F238E27FC236}">
                <a16:creationId xmlns:a16="http://schemas.microsoft.com/office/drawing/2014/main" id="{B58B6B4D-76D4-51D8-4445-9A327A2EC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BAE56-D2AA-776F-B5E1-A9CAC99C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105" y="2626219"/>
            <a:ext cx="4977578" cy="3639289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1900" dirty="0">
                <a:solidFill>
                  <a:schemeClr val="tx2"/>
                </a:solidFill>
              </a:rPr>
              <a:t>Brief and impactful -&gt; </a:t>
            </a:r>
            <a:r>
              <a:rPr lang="en-US" sz="1900" b="1" dirty="0">
                <a:solidFill>
                  <a:schemeClr val="tx2"/>
                </a:solidFill>
              </a:rPr>
              <a:t>Hook</a:t>
            </a:r>
            <a:r>
              <a:rPr lang="en-US" sz="1900" dirty="0">
                <a:solidFill>
                  <a:schemeClr val="tx2"/>
                </a:solidFill>
              </a:rPr>
              <a:t> in your audience</a:t>
            </a:r>
          </a:p>
          <a:p>
            <a:r>
              <a:rPr lang="en-US" sz="1900" dirty="0">
                <a:solidFill>
                  <a:schemeClr val="tx2"/>
                </a:solidFill>
              </a:rPr>
              <a:t>Establishes a strong first impression </a:t>
            </a:r>
            <a:r>
              <a:rPr lang="en-US" sz="1900" b="1" dirty="0">
                <a:solidFill>
                  <a:schemeClr val="tx2"/>
                </a:solidFill>
              </a:rPr>
              <a:t>(ETHOS)</a:t>
            </a:r>
          </a:p>
          <a:p>
            <a:r>
              <a:rPr lang="en-CA" sz="1900" dirty="0">
                <a:solidFill>
                  <a:schemeClr val="tx2"/>
                </a:solidFill>
              </a:rPr>
              <a:t>Techniques for a </a:t>
            </a:r>
            <a:r>
              <a:rPr lang="en-CA" sz="1900" b="1" dirty="0">
                <a:solidFill>
                  <a:schemeClr val="tx2"/>
                </a:solidFill>
              </a:rPr>
              <a:t>compelling</a:t>
            </a:r>
            <a:r>
              <a:rPr lang="en-CA" sz="1900" dirty="0">
                <a:solidFill>
                  <a:schemeClr val="tx2"/>
                </a:solidFill>
              </a:rPr>
              <a:t> start: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Direct/Surprising Claim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Anecdote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History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Question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Contradiction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Quotation</a:t>
            </a:r>
          </a:p>
          <a:p>
            <a:r>
              <a:rPr lang="en-CA" sz="1900" dirty="0">
                <a:solidFill>
                  <a:schemeClr val="tx2"/>
                </a:solidFill>
              </a:rPr>
              <a:t>Provide </a:t>
            </a:r>
            <a:r>
              <a:rPr lang="en-CA" sz="1900" b="1" dirty="0">
                <a:solidFill>
                  <a:schemeClr val="tx2"/>
                </a:solidFill>
              </a:rPr>
              <a:t>thesis</a:t>
            </a:r>
            <a:r>
              <a:rPr lang="en-CA" sz="1900" dirty="0">
                <a:solidFill>
                  <a:schemeClr val="tx2"/>
                </a:solidFill>
              </a:rPr>
              <a:t> and </a:t>
            </a:r>
            <a:r>
              <a:rPr lang="en-CA" sz="1900" b="1" dirty="0">
                <a:solidFill>
                  <a:schemeClr val="tx2"/>
                </a:solidFill>
              </a:rPr>
              <a:t>outline</a:t>
            </a:r>
            <a:r>
              <a:rPr lang="en-CA" sz="1900" dirty="0">
                <a:solidFill>
                  <a:schemeClr val="tx2"/>
                </a:solidFill>
              </a:rPr>
              <a:t> of speech: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Roadmap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Signposting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Call to Action</a:t>
            </a:r>
          </a:p>
          <a:p>
            <a:endParaRPr lang="en-CA" sz="1400" dirty="0">
              <a:solidFill>
                <a:schemeClr val="tx2"/>
              </a:solidFill>
            </a:endParaRPr>
          </a:p>
          <a:p>
            <a:endParaRPr lang="en-CA" sz="1400" dirty="0">
              <a:solidFill>
                <a:schemeClr val="tx2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55077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Elements of a Good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BODY</a:t>
            </a:r>
            <a:endParaRPr lang="en-CA" sz="3600" b="1" dirty="0">
              <a:solidFill>
                <a:schemeClr val="tx2"/>
              </a:solidFill>
            </a:endParaRPr>
          </a:p>
        </p:txBody>
      </p:sp>
      <p:pic>
        <p:nvPicPr>
          <p:cNvPr id="26" name="Graphic 25" descr="Network diagram outline">
            <a:extLst>
              <a:ext uri="{FF2B5EF4-FFF2-40B4-BE49-F238E27FC236}">
                <a16:creationId xmlns:a16="http://schemas.microsoft.com/office/drawing/2014/main" id="{B58B6B4D-76D4-51D8-4445-9A327A2EC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16200000"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BAE56-D2AA-776F-B5E1-A9CAC99C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503" y="2536025"/>
            <a:ext cx="5410547" cy="4129939"/>
          </a:xfrm>
        </p:spPr>
        <p:txBody>
          <a:bodyPr anchor="ctr">
            <a:normAutofit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Bulk</a:t>
            </a:r>
            <a:r>
              <a:rPr lang="en-US" sz="1800" dirty="0">
                <a:solidFill>
                  <a:schemeClr val="tx2"/>
                </a:solidFill>
              </a:rPr>
              <a:t> of speech </a:t>
            </a:r>
          </a:p>
          <a:p>
            <a:r>
              <a:rPr lang="en-US" sz="1800" dirty="0">
                <a:solidFill>
                  <a:schemeClr val="tx2"/>
                </a:solidFill>
              </a:rPr>
              <a:t>Create </a:t>
            </a:r>
            <a:r>
              <a:rPr lang="en-US" sz="1800" b="1" dirty="0">
                <a:solidFill>
                  <a:schemeClr val="tx2"/>
                </a:solidFill>
              </a:rPr>
              <a:t>3</a:t>
            </a:r>
            <a:r>
              <a:rPr lang="en-US" sz="1800" dirty="0">
                <a:solidFill>
                  <a:schemeClr val="tx2"/>
                </a:solidFill>
              </a:rPr>
              <a:t> contentions for the body</a:t>
            </a:r>
          </a:p>
          <a:p>
            <a:r>
              <a:rPr lang="en-US" sz="1800" dirty="0">
                <a:solidFill>
                  <a:schemeClr val="tx2"/>
                </a:solidFill>
              </a:rPr>
              <a:t>Develop contentions based on speech type: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Analysis of problem VS Development of a full solution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Fully </a:t>
            </a:r>
            <a:r>
              <a:rPr lang="en-US" sz="1800" dirty="0">
                <a:solidFill>
                  <a:schemeClr val="tx2"/>
                </a:solidFill>
              </a:rPr>
              <a:t>explained and supported by </a:t>
            </a:r>
            <a:r>
              <a:rPr lang="en-US" sz="1800" b="1" dirty="0">
                <a:solidFill>
                  <a:schemeClr val="tx2"/>
                </a:solidFill>
              </a:rPr>
              <a:t>evidence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Key </a:t>
            </a:r>
            <a:r>
              <a:rPr lang="en-US" sz="1800" dirty="0">
                <a:solidFill>
                  <a:schemeClr val="tx2"/>
                </a:solidFill>
              </a:rPr>
              <a:t>discussion points based on speech type: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Brief discussion around impact of accompanying problems (solution-focused speech)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Brief discussion of solution (problem-focused speech)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CA" sz="600" dirty="0">
              <a:solidFill>
                <a:schemeClr val="tx2"/>
              </a:solidFill>
            </a:endParaRPr>
          </a:p>
          <a:p>
            <a:endParaRPr lang="en-CA" sz="1400" dirty="0">
              <a:solidFill>
                <a:schemeClr val="tx2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2111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Elements of a Good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CONCLUSION</a:t>
            </a:r>
            <a:endParaRPr lang="en-CA" sz="3600" b="1" dirty="0">
              <a:solidFill>
                <a:schemeClr val="tx2"/>
              </a:solidFill>
            </a:endParaRPr>
          </a:p>
        </p:txBody>
      </p:sp>
      <p:pic>
        <p:nvPicPr>
          <p:cNvPr id="26" name="Graphic 25" descr="Clapping hands with solid fill">
            <a:extLst>
              <a:ext uri="{FF2B5EF4-FFF2-40B4-BE49-F238E27FC236}">
                <a16:creationId xmlns:a16="http://schemas.microsoft.com/office/drawing/2014/main" id="{B58B6B4D-76D4-51D8-4445-9A327A2EC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BAE56-D2AA-776F-B5E1-A9CAC99C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503" y="2415756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CA" sz="1800" dirty="0">
                <a:solidFill>
                  <a:schemeClr val="tx2"/>
                </a:solidFill>
              </a:rPr>
              <a:t>A </a:t>
            </a:r>
            <a:r>
              <a:rPr lang="en-CA" sz="1800" b="1" dirty="0">
                <a:solidFill>
                  <a:schemeClr val="tx2"/>
                </a:solidFill>
              </a:rPr>
              <a:t>brief</a:t>
            </a:r>
            <a:r>
              <a:rPr lang="en-CA" sz="1800" dirty="0">
                <a:solidFill>
                  <a:schemeClr val="tx2"/>
                </a:solidFill>
              </a:rPr>
              <a:t> conclusion achieves 2 things:</a:t>
            </a:r>
          </a:p>
          <a:p>
            <a:pPr lvl="1"/>
            <a:r>
              <a:rPr lang="en-CA" sz="1800" b="1" dirty="0">
                <a:solidFill>
                  <a:schemeClr val="tx2"/>
                </a:solidFill>
              </a:rPr>
              <a:t>Summarize</a:t>
            </a:r>
            <a:r>
              <a:rPr lang="en-CA" sz="1800" dirty="0">
                <a:solidFill>
                  <a:schemeClr val="tx2"/>
                </a:solidFill>
              </a:rPr>
              <a:t> entire speech</a:t>
            </a:r>
          </a:p>
          <a:p>
            <a:pPr lvl="1"/>
            <a:r>
              <a:rPr lang="en-CA" sz="1800" dirty="0">
                <a:solidFill>
                  <a:schemeClr val="tx2"/>
                </a:solidFill>
              </a:rPr>
              <a:t>Provide </a:t>
            </a:r>
            <a:r>
              <a:rPr lang="en-CA" sz="1800" b="1" dirty="0">
                <a:solidFill>
                  <a:schemeClr val="tx2"/>
                </a:solidFill>
              </a:rPr>
              <a:t>closure</a:t>
            </a:r>
          </a:p>
          <a:p>
            <a:r>
              <a:rPr lang="en-CA" sz="1800" b="1" dirty="0">
                <a:solidFill>
                  <a:schemeClr val="tx2"/>
                </a:solidFill>
              </a:rPr>
              <a:t>Do not</a:t>
            </a:r>
            <a:r>
              <a:rPr lang="en-CA" sz="1800" dirty="0">
                <a:solidFill>
                  <a:schemeClr val="tx2"/>
                </a:solidFill>
              </a:rPr>
              <a:t> add new information to conclusion</a:t>
            </a:r>
          </a:p>
          <a:p>
            <a:r>
              <a:rPr lang="en-CA" sz="1800" b="1" dirty="0">
                <a:solidFill>
                  <a:schemeClr val="tx2"/>
                </a:solidFill>
              </a:rPr>
              <a:t>Confidently </a:t>
            </a:r>
            <a:r>
              <a:rPr lang="en-CA" sz="1800" dirty="0">
                <a:solidFill>
                  <a:schemeClr val="tx2"/>
                </a:solidFill>
              </a:rPr>
              <a:t>consider your problem solved, thanks to YOU!</a:t>
            </a:r>
          </a:p>
          <a:p>
            <a:r>
              <a:rPr lang="en-CA" sz="1800" b="1" dirty="0">
                <a:solidFill>
                  <a:schemeClr val="tx2"/>
                </a:solidFill>
              </a:rPr>
              <a:t>Memorable </a:t>
            </a:r>
            <a:r>
              <a:rPr lang="en-CA" sz="1800" dirty="0">
                <a:solidFill>
                  <a:schemeClr val="tx2"/>
                </a:solidFill>
              </a:rPr>
              <a:t>statement to create </a:t>
            </a:r>
            <a:r>
              <a:rPr lang="en-CA" sz="1800" b="1" dirty="0">
                <a:solidFill>
                  <a:schemeClr val="tx2"/>
                </a:solidFill>
              </a:rPr>
              <a:t>impact</a:t>
            </a:r>
            <a:r>
              <a:rPr lang="en-CA" sz="1800" dirty="0">
                <a:solidFill>
                  <a:schemeClr val="tx2"/>
                </a:solidFill>
              </a:rPr>
              <a:t> and a </a:t>
            </a:r>
            <a:r>
              <a:rPr lang="en-CA" sz="1800" b="1" dirty="0">
                <a:solidFill>
                  <a:schemeClr val="tx2"/>
                </a:solidFill>
              </a:rPr>
              <a:t>lasting impression</a:t>
            </a:r>
          </a:p>
          <a:p>
            <a:r>
              <a:rPr lang="en-CA" sz="1800" dirty="0">
                <a:solidFill>
                  <a:schemeClr val="tx2"/>
                </a:solidFill>
              </a:rPr>
              <a:t>Audience should feel </a:t>
            </a:r>
            <a:r>
              <a:rPr lang="en-CA" sz="1800" b="1" dirty="0">
                <a:solidFill>
                  <a:schemeClr val="tx2"/>
                </a:solidFill>
              </a:rPr>
              <a:t>motivated </a:t>
            </a:r>
            <a:r>
              <a:rPr lang="en-CA" sz="1800" dirty="0">
                <a:solidFill>
                  <a:schemeClr val="tx2"/>
                </a:solidFill>
              </a:rPr>
              <a:t>to support your solution</a:t>
            </a:r>
          </a:p>
          <a:p>
            <a:endParaRPr lang="en-CA" sz="1400" dirty="0">
              <a:solidFill>
                <a:schemeClr val="tx2"/>
              </a:solidFill>
            </a:endParaRPr>
          </a:p>
          <a:p>
            <a:endParaRPr lang="en-CA" sz="1400" dirty="0">
              <a:solidFill>
                <a:schemeClr val="tx2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1439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849" y="671869"/>
            <a:ext cx="7245995" cy="880069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Suggested Persuasive Speech Outlines</a:t>
            </a:r>
            <a:br>
              <a:rPr lang="en-US" sz="3600" dirty="0">
                <a:solidFill>
                  <a:schemeClr val="tx2"/>
                </a:solidFill>
              </a:rPr>
            </a:br>
            <a:endParaRPr lang="en-CA" sz="36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9B362-7D77-E3C9-F73C-A5D7636B5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58" y="1566639"/>
            <a:ext cx="4775200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000" b="1" dirty="0"/>
              <a:t>Developed Problem</a:t>
            </a:r>
          </a:p>
          <a:p>
            <a:r>
              <a:rPr lang="en-US" sz="6800" dirty="0"/>
              <a:t>Introduction</a:t>
            </a:r>
          </a:p>
          <a:p>
            <a:pPr lvl="1"/>
            <a:r>
              <a:rPr lang="en-US" sz="6800" dirty="0"/>
              <a:t>Hook</a:t>
            </a:r>
          </a:p>
          <a:p>
            <a:pPr lvl="1"/>
            <a:r>
              <a:rPr lang="en-US" sz="6800" dirty="0"/>
              <a:t>Thesis</a:t>
            </a:r>
          </a:p>
          <a:p>
            <a:pPr lvl="1"/>
            <a:r>
              <a:rPr lang="en-US" sz="6800" dirty="0"/>
              <a:t>Roadmap and signposting</a:t>
            </a:r>
          </a:p>
          <a:p>
            <a:r>
              <a:rPr lang="en-US" sz="6800" dirty="0"/>
              <a:t>Body</a:t>
            </a:r>
          </a:p>
          <a:p>
            <a:pPr lvl="1"/>
            <a:r>
              <a:rPr lang="en-US" sz="6800" dirty="0"/>
              <a:t>First, Second, and Third Contention</a:t>
            </a:r>
          </a:p>
          <a:p>
            <a:pPr lvl="2"/>
            <a:r>
              <a:rPr lang="en-US" sz="6800" dirty="0"/>
              <a:t>Develop explanation</a:t>
            </a:r>
          </a:p>
          <a:p>
            <a:pPr lvl="2"/>
            <a:r>
              <a:rPr lang="en-US" sz="6800" dirty="0"/>
              <a:t>Support with evidence</a:t>
            </a:r>
          </a:p>
          <a:p>
            <a:pPr lvl="2"/>
            <a:r>
              <a:rPr lang="en-US" sz="6800" dirty="0"/>
              <a:t>Connect to Thesis</a:t>
            </a:r>
          </a:p>
          <a:p>
            <a:pPr lvl="1"/>
            <a:r>
              <a:rPr lang="en-US" sz="6800" dirty="0"/>
              <a:t>The Solution</a:t>
            </a:r>
          </a:p>
          <a:p>
            <a:pPr lvl="2"/>
            <a:r>
              <a:rPr lang="en-US" sz="6800" dirty="0"/>
              <a:t>Develop explanation</a:t>
            </a:r>
          </a:p>
          <a:p>
            <a:pPr lvl="2"/>
            <a:r>
              <a:rPr lang="en-US" sz="6800" dirty="0"/>
              <a:t>Call to Action</a:t>
            </a:r>
          </a:p>
          <a:p>
            <a:r>
              <a:rPr lang="en-US" sz="6800" dirty="0"/>
              <a:t>Conclusion</a:t>
            </a:r>
          </a:p>
          <a:p>
            <a:pPr lvl="1"/>
            <a:r>
              <a:rPr lang="en-US" sz="6800" dirty="0"/>
              <a:t>Summary</a:t>
            </a:r>
          </a:p>
          <a:p>
            <a:pPr lvl="1"/>
            <a:r>
              <a:rPr lang="en-US" sz="6800" dirty="0"/>
              <a:t>Refer back to Introduction</a:t>
            </a:r>
          </a:p>
          <a:p>
            <a:pPr lvl="1"/>
            <a:r>
              <a:rPr lang="en-US" sz="6800" dirty="0"/>
              <a:t>Reminder of Call to Action</a:t>
            </a:r>
          </a:p>
          <a:p>
            <a:pPr lvl="1"/>
            <a:r>
              <a:rPr lang="en-US" sz="6800" dirty="0"/>
              <a:t>Memorable final statement</a:t>
            </a:r>
          </a:p>
          <a:p>
            <a:endParaRPr lang="en-CA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9F8D9C7-9B6E-38AD-24EB-7152BE3FD607}"/>
              </a:ext>
            </a:extLst>
          </p:cNvPr>
          <p:cNvSpPr txBox="1">
            <a:spLocks/>
          </p:cNvSpPr>
          <p:nvPr/>
        </p:nvSpPr>
        <p:spPr>
          <a:xfrm>
            <a:off x="6697716" y="1551938"/>
            <a:ext cx="4884071" cy="4738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000" b="1" dirty="0"/>
              <a:t>Developed Solution</a:t>
            </a:r>
          </a:p>
          <a:p>
            <a:r>
              <a:rPr lang="en-US" sz="4300" dirty="0"/>
              <a:t>Introduction</a:t>
            </a:r>
          </a:p>
          <a:p>
            <a:pPr lvl="1"/>
            <a:r>
              <a:rPr lang="en-US" sz="4300" dirty="0"/>
              <a:t>Hook</a:t>
            </a:r>
          </a:p>
          <a:p>
            <a:pPr lvl="1"/>
            <a:r>
              <a:rPr lang="en-US" sz="4300" dirty="0"/>
              <a:t>Thesis</a:t>
            </a:r>
          </a:p>
          <a:p>
            <a:pPr lvl="1"/>
            <a:r>
              <a:rPr lang="en-US" sz="4300" dirty="0"/>
              <a:t>Roadmap and signposting</a:t>
            </a:r>
          </a:p>
          <a:p>
            <a:r>
              <a:rPr lang="en-US" sz="4300" dirty="0"/>
              <a:t>Body</a:t>
            </a:r>
          </a:p>
          <a:p>
            <a:pPr lvl="1"/>
            <a:r>
              <a:rPr lang="en-US" sz="4300" dirty="0"/>
              <a:t>The Problem</a:t>
            </a:r>
          </a:p>
          <a:p>
            <a:pPr lvl="2"/>
            <a:r>
              <a:rPr lang="en-US" sz="4300" dirty="0"/>
              <a:t>Develop explanation</a:t>
            </a:r>
          </a:p>
          <a:p>
            <a:pPr lvl="2"/>
            <a:r>
              <a:rPr lang="en-US" sz="4300" dirty="0"/>
              <a:t>Identify the Solution</a:t>
            </a:r>
          </a:p>
          <a:p>
            <a:pPr lvl="1"/>
            <a:r>
              <a:rPr lang="en-US" sz="4300" dirty="0"/>
              <a:t>First, Second, and Third Contention</a:t>
            </a:r>
          </a:p>
          <a:p>
            <a:pPr lvl="2"/>
            <a:r>
              <a:rPr lang="en-US" sz="4300" dirty="0"/>
              <a:t>Develop explanation</a:t>
            </a:r>
            <a:endParaRPr lang="en-CA" sz="4300" dirty="0"/>
          </a:p>
          <a:p>
            <a:pPr lvl="2"/>
            <a:r>
              <a:rPr lang="en-CA" sz="4300" dirty="0"/>
              <a:t>Support with evidence</a:t>
            </a:r>
          </a:p>
          <a:p>
            <a:pPr lvl="2"/>
            <a:r>
              <a:rPr lang="en-CA" sz="4300" dirty="0"/>
              <a:t>Connect to Thesis</a:t>
            </a:r>
          </a:p>
          <a:p>
            <a:r>
              <a:rPr lang="en-CA" sz="4300" dirty="0"/>
              <a:t>Conclusion</a:t>
            </a:r>
          </a:p>
          <a:p>
            <a:pPr lvl="1"/>
            <a:r>
              <a:rPr lang="en-CA" sz="4300" dirty="0"/>
              <a:t>Summary</a:t>
            </a:r>
          </a:p>
          <a:p>
            <a:pPr lvl="1"/>
            <a:r>
              <a:rPr lang="en-CA" sz="4300" dirty="0"/>
              <a:t>Refer back to Introduction</a:t>
            </a:r>
          </a:p>
          <a:p>
            <a:pPr lvl="1"/>
            <a:r>
              <a:rPr lang="en-CA" sz="4300" dirty="0"/>
              <a:t>Reminder of Call to Action</a:t>
            </a:r>
          </a:p>
          <a:p>
            <a:pPr lvl="1"/>
            <a:r>
              <a:rPr lang="en-CA" sz="4300" dirty="0"/>
              <a:t>Memorable final statement</a:t>
            </a:r>
          </a:p>
          <a:p>
            <a:endParaRPr lang="en-CA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F87E27-0A06-87EF-E271-340E2BA8F5A4}"/>
              </a:ext>
            </a:extLst>
          </p:cNvPr>
          <p:cNvCxnSpPr>
            <a:cxnSpLocks/>
          </p:cNvCxnSpPr>
          <p:nvPr/>
        </p:nvCxnSpPr>
        <p:spPr>
          <a:xfrm>
            <a:off x="5736458" y="1551938"/>
            <a:ext cx="153" cy="4738026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80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3EC03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1284</TotalTime>
  <Words>442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Concours 101 Facilitated by:  Jordan Burg &amp; Richard Picotin    </vt:lpstr>
      <vt:lpstr>What is a Persuasive Speech?</vt:lpstr>
      <vt:lpstr>What is a Persuasive Speech?</vt:lpstr>
      <vt:lpstr>How Should a Persuasive Speech be Structured?</vt:lpstr>
      <vt:lpstr>How Should a Persuasive Speech be Structured?</vt:lpstr>
      <vt:lpstr>Elements of a Good INTRODUCTION</vt:lpstr>
      <vt:lpstr>Elements of a Good BODY</vt:lpstr>
      <vt:lpstr>Elements of a Good CONCLUSION</vt:lpstr>
      <vt:lpstr>Suggested Persuasive Speech Outlines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Concours 101 Part 1: Delivering Your Speech  </dc:title>
  <dc:creator>Dominique Labas</dc:creator>
  <cp:lastModifiedBy>Dominique Labas</cp:lastModifiedBy>
  <cp:revision>1</cp:revision>
  <dcterms:created xsi:type="dcterms:W3CDTF">2024-01-08T20:23:34Z</dcterms:created>
  <dcterms:modified xsi:type="dcterms:W3CDTF">2024-01-09T17:48:29Z</dcterms:modified>
</cp:coreProperties>
</file>